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7" r:id="rId5"/>
    <p:sldId id="389" r:id="rId6"/>
    <p:sldId id="392" r:id="rId7"/>
    <p:sldId id="393" r:id="rId8"/>
    <p:sldId id="394" r:id="rId9"/>
    <p:sldId id="395" r:id="rId10"/>
    <p:sldId id="279" r:id="rId11"/>
    <p:sldId id="270" r:id="rId12"/>
    <p:sldId id="396" r:id="rId13"/>
    <p:sldId id="397" r:id="rId14"/>
    <p:sldId id="398" r:id="rId15"/>
    <p:sldId id="391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33F20-A28D-467D-A057-62ED22FF12B2}" v="54" dt="2022-12-25T19:37:10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62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AMAR OLIVEIRA" userId="e7a196a5dcccaaee" providerId="LiveId" clId="{7FA33F20-A28D-467D-A057-62ED22FF12B2}"/>
    <pc:docChg chg="undo custSel addSld delSld modSld">
      <pc:chgData name="ITAMAR OLIVEIRA" userId="e7a196a5dcccaaee" providerId="LiveId" clId="{7FA33F20-A28D-467D-A057-62ED22FF12B2}" dt="2022-12-25T19:54:13.923" v="2586" actId="6549"/>
      <pc:docMkLst>
        <pc:docMk/>
      </pc:docMkLst>
      <pc:sldChg chg="modSp mod">
        <pc:chgData name="ITAMAR OLIVEIRA" userId="e7a196a5dcccaaee" providerId="LiveId" clId="{7FA33F20-A28D-467D-A057-62ED22FF12B2}" dt="2022-12-25T19:01:33.433" v="1895" actId="6549"/>
        <pc:sldMkLst>
          <pc:docMk/>
          <pc:sldMk cId="752814286" sldId="257"/>
        </pc:sldMkLst>
        <pc:spChg chg="mod">
          <ac:chgData name="ITAMAR OLIVEIRA" userId="e7a196a5dcccaaee" providerId="LiveId" clId="{7FA33F20-A28D-467D-A057-62ED22FF12B2}" dt="2022-12-25T19:01:33.433" v="1895" actId="6549"/>
          <ac:spMkLst>
            <pc:docMk/>
            <pc:sldMk cId="752814286" sldId="257"/>
            <ac:spMk id="3" creationId="{D9A11267-FC52-4990-8D98-010AFABA5544}"/>
          </ac:spMkLst>
        </pc:spChg>
      </pc:sldChg>
      <pc:sldChg chg="del">
        <pc:chgData name="ITAMAR OLIVEIRA" userId="e7a196a5dcccaaee" providerId="LiveId" clId="{7FA33F20-A28D-467D-A057-62ED22FF12B2}" dt="2022-12-25T18:46:01.275" v="1753" actId="47"/>
        <pc:sldMkLst>
          <pc:docMk/>
          <pc:sldMk cId="2979876663" sldId="268"/>
        </pc:sldMkLst>
      </pc:sldChg>
      <pc:sldChg chg="addSp delSp modSp mod">
        <pc:chgData name="ITAMAR OLIVEIRA" userId="e7a196a5dcccaaee" providerId="LiveId" clId="{7FA33F20-A28D-467D-A057-62ED22FF12B2}" dt="2022-12-25T18:52:02.062" v="1882" actId="114"/>
        <pc:sldMkLst>
          <pc:docMk/>
          <pc:sldMk cId="3891345585" sldId="270"/>
        </pc:sldMkLst>
        <pc:spChg chg="add del mod">
          <ac:chgData name="ITAMAR OLIVEIRA" userId="e7a196a5dcccaaee" providerId="LiveId" clId="{7FA33F20-A28D-467D-A057-62ED22FF12B2}" dt="2022-12-25T18:44:32.375" v="1733" actId="478"/>
          <ac:spMkLst>
            <pc:docMk/>
            <pc:sldMk cId="3891345585" sldId="270"/>
            <ac:spMk id="3" creationId="{3B4C0FDE-6E38-43A5-FB30-132616F8FDAA}"/>
          </ac:spMkLst>
        </pc:spChg>
        <pc:spChg chg="del">
          <ac:chgData name="ITAMAR OLIVEIRA" userId="e7a196a5dcccaaee" providerId="LiveId" clId="{7FA33F20-A28D-467D-A057-62ED22FF12B2}" dt="2022-12-25T18:47:27.315" v="1763" actId="478"/>
          <ac:spMkLst>
            <pc:docMk/>
            <pc:sldMk cId="3891345585" sldId="270"/>
            <ac:spMk id="4" creationId="{0C329F70-04F7-4C70-BCF8-D4371F54EF2F}"/>
          </ac:spMkLst>
        </pc:spChg>
        <pc:spChg chg="del">
          <ac:chgData name="ITAMAR OLIVEIRA" userId="e7a196a5dcccaaee" providerId="LiveId" clId="{7FA33F20-A28D-467D-A057-62ED22FF12B2}" dt="2022-12-25T18:47:30.117" v="1764" actId="478"/>
          <ac:spMkLst>
            <pc:docMk/>
            <pc:sldMk cId="3891345585" sldId="270"/>
            <ac:spMk id="5" creationId="{06A3302E-502D-4151-81C9-5FD6AF9596D6}"/>
          </ac:spMkLst>
        </pc:spChg>
        <pc:spChg chg="mod">
          <ac:chgData name="ITAMAR OLIVEIRA" userId="e7a196a5dcccaaee" providerId="LiveId" clId="{7FA33F20-A28D-467D-A057-62ED22FF12B2}" dt="2022-12-25T18:44:50.447" v="1749" actId="6549"/>
          <ac:spMkLst>
            <pc:docMk/>
            <pc:sldMk cId="3891345585" sldId="270"/>
            <ac:spMk id="7" creationId="{4B18D636-CC10-4B1E-AA38-419DCCF2D9C9}"/>
          </ac:spMkLst>
        </pc:spChg>
        <pc:spChg chg="del">
          <ac:chgData name="ITAMAR OLIVEIRA" userId="e7a196a5dcccaaee" providerId="LiveId" clId="{7FA33F20-A28D-467D-A057-62ED22FF12B2}" dt="2022-12-25T18:44:40.912" v="1735" actId="478"/>
          <ac:spMkLst>
            <pc:docMk/>
            <pc:sldMk cId="3891345585" sldId="270"/>
            <ac:spMk id="9" creationId="{0D098C43-2F2A-4100-89BC-5931039293FA}"/>
          </ac:spMkLst>
        </pc:spChg>
        <pc:spChg chg="mod">
          <ac:chgData name="ITAMAR OLIVEIRA" userId="e7a196a5dcccaaee" providerId="LiveId" clId="{7FA33F20-A28D-467D-A057-62ED22FF12B2}" dt="2022-12-25T18:52:02.062" v="1882" actId="114"/>
          <ac:spMkLst>
            <pc:docMk/>
            <pc:sldMk cId="3891345585" sldId="270"/>
            <ac:spMk id="10" creationId="{1DB251F7-EBE7-46AC-A920-FFE2C5AF68EA}"/>
          </ac:spMkLst>
        </pc:spChg>
        <pc:spChg chg="del">
          <ac:chgData name="ITAMAR OLIVEIRA" userId="e7a196a5dcccaaee" providerId="LiveId" clId="{7FA33F20-A28D-467D-A057-62ED22FF12B2}" dt="2022-12-25T18:44:29.137" v="1731" actId="478"/>
          <ac:spMkLst>
            <pc:docMk/>
            <pc:sldMk cId="3891345585" sldId="270"/>
            <ac:spMk id="11" creationId="{60726BA7-44D6-4116-90E3-38325026EAAD}"/>
          </ac:spMkLst>
        </pc:spChg>
        <pc:spChg chg="del">
          <ac:chgData name="ITAMAR OLIVEIRA" userId="e7a196a5dcccaaee" providerId="LiveId" clId="{7FA33F20-A28D-467D-A057-62ED22FF12B2}" dt="2022-12-25T18:44:27.012" v="1730" actId="478"/>
          <ac:spMkLst>
            <pc:docMk/>
            <pc:sldMk cId="3891345585" sldId="270"/>
            <ac:spMk id="12" creationId="{7FB7F30B-2A84-4C44-BC5A-E826ED6E74A2}"/>
          </ac:spMkLst>
        </pc:spChg>
        <pc:spChg chg="add del mod">
          <ac:chgData name="ITAMAR OLIVEIRA" userId="e7a196a5dcccaaee" providerId="LiveId" clId="{7FA33F20-A28D-467D-A057-62ED22FF12B2}" dt="2022-12-25T18:44:30.789" v="1732" actId="478"/>
          <ac:spMkLst>
            <pc:docMk/>
            <pc:sldMk cId="3891345585" sldId="270"/>
            <ac:spMk id="13" creationId="{D3A0CF50-A22A-D165-9D1B-CF77F086D221}"/>
          </ac:spMkLst>
        </pc:spChg>
        <pc:spChg chg="add del mod">
          <ac:chgData name="ITAMAR OLIVEIRA" userId="e7a196a5dcccaaee" providerId="LiveId" clId="{7FA33F20-A28D-467D-A057-62ED22FF12B2}" dt="2022-12-25T18:44:43.521" v="1736" actId="478"/>
          <ac:spMkLst>
            <pc:docMk/>
            <pc:sldMk cId="3891345585" sldId="270"/>
            <ac:spMk id="15" creationId="{B440EE59-7664-DBA6-E76A-5E7908033FD2}"/>
          </ac:spMkLst>
        </pc:spChg>
      </pc:sldChg>
      <pc:sldChg chg="del">
        <pc:chgData name="ITAMAR OLIVEIRA" userId="e7a196a5dcccaaee" providerId="LiveId" clId="{7FA33F20-A28D-467D-A057-62ED22FF12B2}" dt="2022-12-25T18:46:03.162" v="1754" actId="47"/>
        <pc:sldMkLst>
          <pc:docMk/>
          <pc:sldMk cId="2624630061" sldId="272"/>
        </pc:sldMkLst>
      </pc:sldChg>
      <pc:sldChg chg="del">
        <pc:chgData name="ITAMAR OLIVEIRA" userId="e7a196a5dcccaaee" providerId="LiveId" clId="{7FA33F20-A28D-467D-A057-62ED22FF12B2}" dt="2022-12-25T17:52:41.197" v="69" actId="47"/>
        <pc:sldMkLst>
          <pc:docMk/>
          <pc:sldMk cId="3740286033" sldId="277"/>
        </pc:sldMkLst>
      </pc:sldChg>
      <pc:sldChg chg="del">
        <pc:chgData name="ITAMAR OLIVEIRA" userId="e7a196a5dcccaaee" providerId="LiveId" clId="{7FA33F20-A28D-467D-A057-62ED22FF12B2}" dt="2022-12-25T17:52:42.569" v="70" actId="47"/>
        <pc:sldMkLst>
          <pc:docMk/>
          <pc:sldMk cId="2496947791" sldId="278"/>
        </pc:sldMkLst>
      </pc:sldChg>
      <pc:sldChg chg="addSp delSp modSp add del mod">
        <pc:chgData name="ITAMAR OLIVEIRA" userId="e7a196a5dcccaaee" providerId="LiveId" clId="{7FA33F20-A28D-467D-A057-62ED22FF12B2}" dt="2022-12-25T19:42:47.087" v="2484" actId="6549"/>
        <pc:sldMkLst>
          <pc:docMk/>
          <pc:sldMk cId="395518310" sldId="279"/>
        </pc:sldMkLst>
        <pc:spChg chg="add del mod">
          <ac:chgData name="ITAMAR OLIVEIRA" userId="e7a196a5dcccaaee" providerId="LiveId" clId="{7FA33F20-A28D-467D-A057-62ED22FF12B2}" dt="2022-12-25T18:40:48.746" v="1703" actId="21"/>
          <ac:spMkLst>
            <pc:docMk/>
            <pc:sldMk cId="395518310" sldId="279"/>
            <ac:spMk id="3" creationId="{52309934-E5C9-6814-B764-FCCA0402C1F2}"/>
          </ac:spMkLst>
        </pc:spChg>
        <pc:spChg chg="add del mod">
          <ac:chgData name="ITAMAR OLIVEIRA" userId="e7a196a5dcccaaee" providerId="LiveId" clId="{7FA33F20-A28D-467D-A057-62ED22FF12B2}" dt="2022-12-25T18:42:00.846" v="1715" actId="478"/>
          <ac:spMkLst>
            <pc:docMk/>
            <pc:sldMk cId="395518310" sldId="279"/>
            <ac:spMk id="5" creationId="{7A87D7BF-C62D-8FFB-F134-F5021DA7CE4C}"/>
          </ac:spMkLst>
        </pc:spChg>
        <pc:spChg chg="add del mod">
          <ac:chgData name="ITAMAR OLIVEIRA" userId="e7a196a5dcccaaee" providerId="LiveId" clId="{7FA33F20-A28D-467D-A057-62ED22FF12B2}" dt="2022-12-25T18:42:09.117" v="1717" actId="478"/>
          <ac:spMkLst>
            <pc:docMk/>
            <pc:sldMk cId="395518310" sldId="279"/>
            <ac:spMk id="7" creationId="{8DA83C93-3FD3-63C8-F31D-268F7D266E97}"/>
          </ac:spMkLst>
        </pc:spChg>
        <pc:spChg chg="add mod">
          <ac:chgData name="ITAMAR OLIVEIRA" userId="e7a196a5dcccaaee" providerId="LiveId" clId="{7FA33F20-A28D-467D-A057-62ED22FF12B2}" dt="2022-12-25T19:37:32.736" v="2218" actId="1035"/>
          <ac:spMkLst>
            <pc:docMk/>
            <pc:sldMk cId="395518310" sldId="279"/>
            <ac:spMk id="8" creationId="{CF8260BA-0AB0-B94B-0FB4-F5CB7F58131F}"/>
          </ac:spMkLst>
        </pc:spChg>
        <pc:spChg chg="add mod">
          <ac:chgData name="ITAMAR OLIVEIRA" userId="e7a196a5dcccaaee" providerId="LiveId" clId="{7FA33F20-A28D-467D-A057-62ED22FF12B2}" dt="2022-12-25T19:29:03.940" v="2143" actId="1076"/>
          <ac:spMkLst>
            <pc:docMk/>
            <pc:sldMk cId="395518310" sldId="279"/>
            <ac:spMk id="9" creationId="{A0DF0190-AFD6-3A27-CF4D-8C89B0ED70DD}"/>
          </ac:spMkLst>
        </pc:spChg>
        <pc:spChg chg="add del mod">
          <ac:chgData name="ITAMAR OLIVEIRA" userId="e7a196a5dcccaaee" providerId="LiveId" clId="{7FA33F20-A28D-467D-A057-62ED22FF12B2}" dt="2022-12-25T19:06:52.325" v="1902" actId="478"/>
          <ac:spMkLst>
            <pc:docMk/>
            <pc:sldMk cId="395518310" sldId="279"/>
            <ac:spMk id="10" creationId="{5EAB9053-E7C7-9C3E-39D1-A62D56A2833C}"/>
          </ac:spMkLst>
        </pc:spChg>
        <pc:spChg chg="add del mod">
          <ac:chgData name="ITAMAR OLIVEIRA" userId="e7a196a5dcccaaee" providerId="LiveId" clId="{7FA33F20-A28D-467D-A057-62ED22FF12B2}" dt="2022-12-25T19:22:00.012" v="2125" actId="931"/>
          <ac:spMkLst>
            <pc:docMk/>
            <pc:sldMk cId="395518310" sldId="279"/>
            <ac:spMk id="12" creationId="{375E4DA4-75AB-8617-1836-C781C6AD64BE}"/>
          </ac:spMkLst>
        </pc:spChg>
        <pc:spChg chg="del mod">
          <ac:chgData name="ITAMAR OLIVEIRA" userId="e7a196a5dcccaaee" providerId="LiveId" clId="{7FA33F20-A28D-467D-A057-62ED22FF12B2}" dt="2022-12-25T18:41:58.700" v="1714" actId="478"/>
          <ac:spMkLst>
            <pc:docMk/>
            <pc:sldMk cId="395518310" sldId="279"/>
            <ac:spMk id="14" creationId="{C15EE852-24F1-4643-8082-AB45CFF2BA10}"/>
          </ac:spMkLst>
        </pc:spChg>
        <pc:spChg chg="del">
          <ac:chgData name="ITAMAR OLIVEIRA" userId="e7a196a5dcccaaee" providerId="LiveId" clId="{7FA33F20-A28D-467D-A057-62ED22FF12B2}" dt="2022-12-25T18:42:04.008" v="1716" actId="478"/>
          <ac:spMkLst>
            <pc:docMk/>
            <pc:sldMk cId="395518310" sldId="279"/>
            <ac:spMk id="15" creationId="{4139825C-53C7-44F4-A064-9795CECD081B}"/>
          </ac:spMkLst>
        </pc:spChg>
        <pc:spChg chg="add mod">
          <ac:chgData name="ITAMAR OLIVEIRA" userId="e7a196a5dcccaaee" providerId="LiveId" clId="{7FA33F20-A28D-467D-A057-62ED22FF12B2}" dt="2022-12-25T19:42:47.087" v="2484" actId="6549"/>
          <ac:spMkLst>
            <pc:docMk/>
            <pc:sldMk cId="395518310" sldId="279"/>
            <ac:spMk id="17" creationId="{2D388913-9106-E53C-11C2-F8A88A9E032B}"/>
          </ac:spMkLst>
        </pc:spChg>
        <pc:spChg chg="del">
          <ac:chgData name="ITAMAR OLIVEIRA" userId="e7a196a5dcccaaee" providerId="LiveId" clId="{7FA33F20-A28D-467D-A057-62ED22FF12B2}" dt="2022-12-25T18:42:12.628" v="1718" actId="478"/>
          <ac:spMkLst>
            <pc:docMk/>
            <pc:sldMk cId="395518310" sldId="279"/>
            <ac:spMk id="19" creationId="{386DB667-0553-4FB8-B0E0-776539934AFF}"/>
          </ac:spMkLst>
        </pc:spChg>
        <pc:spChg chg="del">
          <ac:chgData name="ITAMAR OLIVEIRA" userId="e7a196a5dcccaaee" providerId="LiveId" clId="{7FA33F20-A28D-467D-A057-62ED22FF12B2}" dt="2022-12-25T18:42:15.232" v="1719" actId="478"/>
          <ac:spMkLst>
            <pc:docMk/>
            <pc:sldMk cId="395518310" sldId="279"/>
            <ac:spMk id="20" creationId="{C77C6228-C5A8-44DC-ABD7-A22A4475D3DF}"/>
          </ac:spMkLst>
        </pc:spChg>
        <pc:spChg chg="add del mod">
          <ac:chgData name="ITAMAR OLIVEIRA" userId="e7a196a5dcccaaee" providerId="LiveId" clId="{7FA33F20-A28D-467D-A057-62ED22FF12B2}" dt="2022-12-25T19:37:10.625" v="2185" actId="931"/>
          <ac:spMkLst>
            <pc:docMk/>
            <pc:sldMk cId="395518310" sldId="279"/>
            <ac:spMk id="25" creationId="{50D176A8-28DC-1A00-B71A-DCA8761AF9F1}"/>
          </ac:spMkLst>
        </pc:spChg>
        <pc:picChg chg="add del mod">
          <ac:chgData name="ITAMAR OLIVEIRA" userId="e7a196a5dcccaaee" providerId="LiveId" clId="{7FA33F20-A28D-467D-A057-62ED22FF12B2}" dt="2022-12-25T19:36:58.092" v="2184" actId="478"/>
          <ac:picMkLst>
            <pc:docMk/>
            <pc:sldMk cId="395518310" sldId="279"/>
            <ac:picMk id="16" creationId="{6E4A1ED1-BD09-A433-B3C1-BD1D3F84D9CC}"/>
          </ac:picMkLst>
        </pc:picChg>
        <pc:picChg chg="add del mod">
          <ac:chgData name="ITAMAR OLIVEIRA" userId="e7a196a5dcccaaee" providerId="LiveId" clId="{7FA33F20-A28D-467D-A057-62ED22FF12B2}" dt="2022-12-25T19:19:02.303" v="2124" actId="478"/>
          <ac:picMkLst>
            <pc:docMk/>
            <pc:sldMk cId="395518310" sldId="279"/>
            <ac:picMk id="18" creationId="{301557C2-9072-409B-88EC-E8577CEFCAFB}"/>
          </ac:picMkLst>
        </pc:picChg>
        <pc:picChg chg="add mod">
          <ac:chgData name="ITAMAR OLIVEIRA" userId="e7a196a5dcccaaee" providerId="LiveId" clId="{7FA33F20-A28D-467D-A057-62ED22FF12B2}" dt="2022-12-25T19:38:00.410" v="2268" actId="14100"/>
          <ac:picMkLst>
            <pc:docMk/>
            <pc:sldMk cId="395518310" sldId="279"/>
            <ac:picMk id="27" creationId="{02808D24-0776-FF96-560F-ED6E142DC2A2}"/>
          </ac:picMkLst>
        </pc:picChg>
        <pc:picChg chg="add del mod">
          <ac:chgData name="ITAMAR OLIVEIRA" userId="e7a196a5dcccaaee" providerId="LiveId" clId="{7FA33F20-A28D-467D-A057-62ED22FF12B2}" dt="2022-12-25T19:05:26.259" v="1898" actId="478"/>
          <ac:picMkLst>
            <pc:docMk/>
            <pc:sldMk cId="395518310" sldId="279"/>
            <ac:picMk id="1026" creationId="{F6C5D7AC-4CA0-3870-2005-9AD4D1E8B04B}"/>
          </ac:picMkLst>
        </pc:picChg>
        <pc:picChg chg="add del mod">
          <ac:chgData name="ITAMAR OLIVEIRA" userId="e7a196a5dcccaaee" providerId="LiveId" clId="{7FA33F20-A28D-467D-A057-62ED22FF12B2}" dt="2022-12-25T19:06:55.454" v="1903"/>
          <ac:picMkLst>
            <pc:docMk/>
            <pc:sldMk cId="395518310" sldId="279"/>
            <ac:picMk id="1028" creationId="{39BBB948-4DF9-73DA-4F9A-30315117EE6F}"/>
          </ac:picMkLst>
        </pc:picChg>
      </pc:sldChg>
      <pc:sldChg chg="del">
        <pc:chgData name="ITAMAR OLIVEIRA" userId="e7a196a5dcccaaee" providerId="LiveId" clId="{7FA33F20-A28D-467D-A057-62ED22FF12B2}" dt="2022-12-25T18:46:04.958" v="1755" actId="47"/>
        <pc:sldMkLst>
          <pc:docMk/>
          <pc:sldMk cId="1420547054" sldId="281"/>
        </pc:sldMkLst>
      </pc:sldChg>
      <pc:sldChg chg="del">
        <pc:chgData name="ITAMAR OLIVEIRA" userId="e7a196a5dcccaaee" providerId="LiveId" clId="{7FA33F20-A28D-467D-A057-62ED22FF12B2}" dt="2022-12-25T17:52:40.102" v="68" actId="47"/>
        <pc:sldMkLst>
          <pc:docMk/>
          <pc:sldMk cId="560021826" sldId="317"/>
        </pc:sldMkLst>
      </pc:sldChg>
      <pc:sldChg chg="del">
        <pc:chgData name="ITAMAR OLIVEIRA" userId="e7a196a5dcccaaee" providerId="LiveId" clId="{7FA33F20-A28D-467D-A057-62ED22FF12B2}" dt="2022-12-25T18:46:26.932" v="1756" actId="47"/>
        <pc:sldMkLst>
          <pc:docMk/>
          <pc:sldMk cId="3521561301" sldId="321"/>
        </pc:sldMkLst>
      </pc:sldChg>
      <pc:sldChg chg="delSp modSp del mod">
        <pc:chgData name="ITAMAR OLIVEIRA" userId="e7a196a5dcccaaee" providerId="LiveId" clId="{7FA33F20-A28D-467D-A057-62ED22FF12B2}" dt="2022-12-25T17:55:01.149" v="100" actId="47"/>
        <pc:sldMkLst>
          <pc:docMk/>
          <pc:sldMk cId="2158886557" sldId="384"/>
        </pc:sldMkLst>
        <pc:spChg chg="del">
          <ac:chgData name="ITAMAR OLIVEIRA" userId="e7a196a5dcccaaee" providerId="LiveId" clId="{7FA33F20-A28D-467D-A057-62ED22FF12B2}" dt="2022-12-25T17:50:38.446" v="64" actId="478"/>
          <ac:spMkLst>
            <pc:docMk/>
            <pc:sldMk cId="2158886557" sldId="384"/>
            <ac:spMk id="5" creationId="{06A3302E-502D-4151-81C9-5FD6AF9596D6}"/>
          </ac:spMkLst>
        </pc:spChg>
        <pc:spChg chg="mod">
          <ac:chgData name="ITAMAR OLIVEIRA" userId="e7a196a5dcccaaee" providerId="LiveId" clId="{7FA33F20-A28D-467D-A057-62ED22FF12B2}" dt="2022-12-25T17:49:42.087" v="24" actId="6549"/>
          <ac:spMkLst>
            <pc:docMk/>
            <pc:sldMk cId="2158886557" sldId="384"/>
            <ac:spMk id="11" creationId="{23418ADF-358F-4647-A511-FCFFEDA83429}"/>
          </ac:spMkLst>
        </pc:spChg>
        <pc:spChg chg="mod">
          <ac:chgData name="ITAMAR OLIVEIRA" userId="e7a196a5dcccaaee" providerId="LiveId" clId="{7FA33F20-A28D-467D-A057-62ED22FF12B2}" dt="2022-12-25T17:51:27.043" v="65" actId="207"/>
          <ac:spMkLst>
            <pc:docMk/>
            <pc:sldMk cId="2158886557" sldId="384"/>
            <ac:spMk id="12" creationId="{E5127060-CDBF-435F-9009-A5451CCE305D}"/>
          </ac:spMkLst>
        </pc:spChg>
        <pc:picChg chg="mod">
          <ac:chgData name="ITAMAR OLIVEIRA" userId="e7a196a5dcccaaee" providerId="LiveId" clId="{7FA33F20-A28D-467D-A057-62ED22FF12B2}" dt="2022-12-25T17:48:53.287" v="10" actId="14100"/>
          <ac:picMkLst>
            <pc:docMk/>
            <pc:sldMk cId="2158886557" sldId="384"/>
            <ac:picMk id="18" creationId="{E2536017-F539-430C-A901-70AB81CA612A}"/>
          </ac:picMkLst>
        </pc:picChg>
        <pc:picChg chg="mod">
          <ac:chgData name="ITAMAR OLIVEIRA" userId="e7a196a5dcccaaee" providerId="LiveId" clId="{7FA33F20-A28D-467D-A057-62ED22FF12B2}" dt="2022-12-25T17:48:57.049" v="11" actId="14100"/>
          <ac:picMkLst>
            <pc:docMk/>
            <pc:sldMk cId="2158886557" sldId="384"/>
            <ac:picMk id="20" creationId="{528A7D8D-1AB5-46C4-93FA-D92C2FD51692}"/>
          </ac:picMkLst>
        </pc:picChg>
        <pc:picChg chg="mod">
          <ac:chgData name="ITAMAR OLIVEIRA" userId="e7a196a5dcccaaee" providerId="LiveId" clId="{7FA33F20-A28D-467D-A057-62ED22FF12B2}" dt="2022-12-25T17:48:59.865" v="12" actId="14100"/>
          <ac:picMkLst>
            <pc:docMk/>
            <pc:sldMk cId="2158886557" sldId="384"/>
            <ac:picMk id="23" creationId="{2B3C4F95-A0FA-45D9-BF43-1C398F65B891}"/>
          </ac:picMkLst>
        </pc:picChg>
        <pc:picChg chg="mod">
          <ac:chgData name="ITAMAR OLIVEIRA" userId="e7a196a5dcccaaee" providerId="LiveId" clId="{7FA33F20-A28D-467D-A057-62ED22FF12B2}" dt="2022-12-25T17:49:03.809" v="13" actId="14100"/>
          <ac:picMkLst>
            <pc:docMk/>
            <pc:sldMk cId="2158886557" sldId="384"/>
            <ac:picMk id="25" creationId="{B7353C46-ACC1-4078-85C2-26B57B0E58B7}"/>
          </ac:picMkLst>
        </pc:picChg>
      </pc:sldChg>
      <pc:sldChg chg="delSp modSp mod">
        <pc:chgData name="ITAMAR OLIVEIRA" userId="e7a196a5dcccaaee" providerId="LiveId" clId="{7FA33F20-A28D-467D-A057-62ED22FF12B2}" dt="2022-12-25T19:32:46.893" v="2182" actId="6549"/>
        <pc:sldMkLst>
          <pc:docMk/>
          <pc:sldMk cId="2313234867" sldId="389"/>
        </pc:sldMkLst>
        <pc:spChg chg="mod">
          <ac:chgData name="ITAMAR OLIVEIRA" userId="e7a196a5dcccaaee" providerId="LiveId" clId="{7FA33F20-A28D-467D-A057-62ED22FF12B2}" dt="2022-12-25T19:32:46.893" v="2182" actId="6549"/>
          <ac:spMkLst>
            <pc:docMk/>
            <pc:sldMk cId="2313234867" sldId="389"/>
            <ac:spMk id="2" creationId="{0046426E-F6F6-4A7C-9181-8C3090996261}"/>
          </ac:spMkLst>
        </pc:spChg>
        <pc:spChg chg="mod">
          <ac:chgData name="ITAMAR OLIVEIRA" userId="e7a196a5dcccaaee" providerId="LiveId" clId="{7FA33F20-A28D-467D-A057-62ED22FF12B2}" dt="2022-12-25T18:35:31.198" v="1401" actId="20577"/>
          <ac:spMkLst>
            <pc:docMk/>
            <pc:sldMk cId="2313234867" sldId="389"/>
            <ac:spMk id="3" creationId="{D3B60D6F-4D0F-4D33-B2A7-159C8583FF00}"/>
          </ac:spMkLst>
        </pc:spChg>
        <pc:spChg chg="del">
          <ac:chgData name="ITAMAR OLIVEIRA" userId="e7a196a5dcccaaee" providerId="LiveId" clId="{7FA33F20-A28D-467D-A057-62ED22FF12B2}" dt="2022-12-25T17:52:30.839" v="67" actId="478"/>
          <ac:spMkLst>
            <pc:docMk/>
            <pc:sldMk cId="2313234867" sldId="389"/>
            <ac:spMk id="13" creationId="{915FE2C5-E66A-4405-B19E-2C5C546C98E4}"/>
          </ac:spMkLst>
        </pc:spChg>
        <pc:picChg chg="mod">
          <ac:chgData name="ITAMAR OLIVEIRA" userId="e7a196a5dcccaaee" providerId="LiveId" clId="{7FA33F20-A28D-467D-A057-62ED22FF12B2}" dt="2022-12-25T18:51:10.169" v="1877" actId="1076"/>
          <ac:picMkLst>
            <pc:docMk/>
            <pc:sldMk cId="2313234867" sldId="389"/>
            <ac:picMk id="10" creationId="{71F862F9-0E8A-4DB9-8083-1C3AA6E5D777}"/>
          </ac:picMkLst>
        </pc:picChg>
        <pc:picChg chg="mod">
          <ac:chgData name="ITAMAR OLIVEIRA" userId="e7a196a5dcccaaee" providerId="LiveId" clId="{7FA33F20-A28D-467D-A057-62ED22FF12B2}" dt="2022-12-25T18:51:07.039" v="1876" actId="14100"/>
          <ac:picMkLst>
            <pc:docMk/>
            <pc:sldMk cId="2313234867" sldId="389"/>
            <ac:picMk id="12" creationId="{A63F39B9-0715-40B5-8ECB-9B983F99C690}"/>
          </ac:picMkLst>
        </pc:picChg>
      </pc:sldChg>
      <pc:sldChg chg="delSp modSp mod">
        <pc:chgData name="ITAMAR OLIVEIRA" userId="e7a196a5dcccaaee" providerId="LiveId" clId="{7FA33F20-A28D-467D-A057-62ED22FF12B2}" dt="2022-12-25T19:54:13.923" v="2586" actId="6549"/>
        <pc:sldMkLst>
          <pc:docMk/>
          <pc:sldMk cId="3247798845" sldId="391"/>
        </pc:sldMkLst>
        <pc:spChg chg="mod">
          <ac:chgData name="ITAMAR OLIVEIRA" userId="e7a196a5dcccaaee" providerId="LiveId" clId="{7FA33F20-A28D-467D-A057-62ED22FF12B2}" dt="2022-12-25T19:54:13.923" v="2586" actId="6549"/>
          <ac:spMkLst>
            <pc:docMk/>
            <pc:sldMk cId="3247798845" sldId="391"/>
            <ac:spMk id="4" creationId="{7823E305-6365-4345-8BD1-4A31C61D96CB}"/>
          </ac:spMkLst>
        </pc:spChg>
        <pc:spChg chg="del">
          <ac:chgData name="ITAMAR OLIVEIRA" userId="e7a196a5dcccaaee" providerId="LiveId" clId="{7FA33F20-A28D-467D-A057-62ED22FF12B2}" dt="2022-12-25T19:53:52.664" v="2553" actId="478"/>
          <ac:spMkLst>
            <pc:docMk/>
            <pc:sldMk cId="3247798845" sldId="391"/>
            <ac:spMk id="5" creationId="{0B37A3FF-ED32-4C4A-A21F-848A3BF6F896}"/>
          </ac:spMkLst>
        </pc:spChg>
        <pc:spChg chg="mod">
          <ac:chgData name="ITAMAR OLIVEIRA" userId="e7a196a5dcccaaee" providerId="LiveId" clId="{7FA33F20-A28D-467D-A057-62ED22FF12B2}" dt="2022-12-25T18:50:22.106" v="1874" actId="20577"/>
          <ac:spMkLst>
            <pc:docMk/>
            <pc:sldMk cId="3247798845" sldId="391"/>
            <ac:spMk id="23" creationId="{8E5E4638-9BCB-4C2E-914F-CC868E2020D5}"/>
          </ac:spMkLst>
        </pc:spChg>
      </pc:sldChg>
      <pc:sldChg chg="addSp delSp modSp add mod">
        <pc:chgData name="ITAMAR OLIVEIRA" userId="e7a196a5dcccaaee" providerId="LiveId" clId="{7FA33F20-A28D-467D-A057-62ED22FF12B2}" dt="2022-12-25T19:53:01.774" v="2544" actId="1036"/>
        <pc:sldMkLst>
          <pc:docMk/>
          <pc:sldMk cId="442437812" sldId="392"/>
        </pc:sldMkLst>
        <pc:spChg chg="add del mod">
          <ac:chgData name="ITAMAR OLIVEIRA" userId="e7a196a5dcccaaee" providerId="LiveId" clId="{7FA33F20-A28D-467D-A057-62ED22FF12B2}" dt="2022-12-25T18:01:07.369" v="143" actId="478"/>
          <ac:spMkLst>
            <pc:docMk/>
            <pc:sldMk cId="442437812" sldId="392"/>
            <ac:spMk id="3" creationId="{74538B26-CEB5-E2F2-BB5A-B9DE1BD5EFC3}"/>
          </ac:spMkLst>
        </pc:spChg>
        <pc:spChg chg="mod">
          <ac:chgData name="ITAMAR OLIVEIRA" userId="e7a196a5dcccaaee" providerId="LiveId" clId="{7FA33F20-A28D-467D-A057-62ED22FF12B2}" dt="2022-12-25T19:13:49.136" v="2123" actId="14100"/>
          <ac:spMkLst>
            <pc:docMk/>
            <pc:sldMk cId="442437812" sldId="392"/>
            <ac:spMk id="4" creationId="{0C329F70-04F7-4C70-BCF8-D4371F54EF2F}"/>
          </ac:spMkLst>
        </pc:spChg>
        <pc:spChg chg="add del mod">
          <ac:chgData name="ITAMAR OLIVEIRA" userId="e7a196a5dcccaaee" providerId="LiveId" clId="{7FA33F20-A28D-467D-A057-62ED22FF12B2}" dt="2022-12-25T18:01:06.832" v="141" actId="478"/>
          <ac:spMkLst>
            <pc:docMk/>
            <pc:sldMk cId="442437812" sldId="392"/>
            <ac:spMk id="7" creationId="{F320568E-C2F0-89D1-7202-A832FB2F92C0}"/>
          </ac:spMkLst>
        </pc:spChg>
        <pc:spChg chg="add del mod">
          <ac:chgData name="ITAMAR OLIVEIRA" userId="e7a196a5dcccaaee" providerId="LiveId" clId="{7FA33F20-A28D-467D-A057-62ED22FF12B2}" dt="2022-12-25T18:10:50.773" v="325" actId="478"/>
          <ac:spMkLst>
            <pc:docMk/>
            <pc:sldMk cId="442437812" sldId="392"/>
            <ac:spMk id="9" creationId="{1331C1DC-FD49-D4AA-7FC0-F764D7E4239B}"/>
          </ac:spMkLst>
        </pc:spChg>
        <pc:spChg chg="mod">
          <ac:chgData name="ITAMAR OLIVEIRA" userId="e7a196a5dcccaaee" providerId="LiveId" clId="{7FA33F20-A28D-467D-A057-62ED22FF12B2}" dt="2022-12-25T19:10:03.962" v="1924" actId="14100"/>
          <ac:spMkLst>
            <pc:docMk/>
            <pc:sldMk cId="442437812" sldId="392"/>
            <ac:spMk id="11" creationId="{23418ADF-358F-4647-A511-FCFFEDA83429}"/>
          </ac:spMkLst>
        </pc:spChg>
        <pc:spChg chg="mod">
          <ac:chgData name="ITAMAR OLIVEIRA" userId="e7a196a5dcccaaee" providerId="LiveId" clId="{7FA33F20-A28D-467D-A057-62ED22FF12B2}" dt="2022-12-25T19:53:01.774" v="2544" actId="1036"/>
          <ac:spMkLst>
            <pc:docMk/>
            <pc:sldMk cId="442437812" sldId="392"/>
            <ac:spMk id="12" creationId="{E5127060-CDBF-435F-9009-A5451CCE305D}"/>
          </ac:spMkLst>
        </pc:spChg>
        <pc:spChg chg="add del mod">
          <ac:chgData name="ITAMAR OLIVEIRA" userId="e7a196a5dcccaaee" providerId="LiveId" clId="{7FA33F20-A28D-467D-A057-62ED22FF12B2}" dt="2022-12-25T19:08:53.136" v="1915" actId="478"/>
          <ac:spMkLst>
            <pc:docMk/>
            <pc:sldMk cId="442437812" sldId="392"/>
            <ac:spMk id="13" creationId="{F491865B-7D54-E59E-BB25-AD9586AD0240}"/>
          </ac:spMkLst>
        </pc:spChg>
        <pc:spChg chg="add del mod">
          <ac:chgData name="ITAMAR OLIVEIRA" userId="e7a196a5dcccaaee" providerId="LiveId" clId="{7FA33F20-A28D-467D-A057-62ED22FF12B2}" dt="2022-12-25T19:08:56.954" v="1917" actId="478"/>
          <ac:spMkLst>
            <pc:docMk/>
            <pc:sldMk cId="442437812" sldId="392"/>
            <ac:spMk id="15" creationId="{CFF99316-CE4E-B6AC-9795-8C009EE7C64D}"/>
          </ac:spMkLst>
        </pc:spChg>
        <pc:spChg chg="add del mod">
          <ac:chgData name="ITAMAR OLIVEIRA" userId="e7a196a5dcccaaee" providerId="LiveId" clId="{7FA33F20-A28D-467D-A057-62ED22FF12B2}" dt="2022-12-25T19:09:56.055" v="1923"/>
          <ac:spMkLst>
            <pc:docMk/>
            <pc:sldMk cId="442437812" sldId="392"/>
            <ac:spMk id="16" creationId="{975A2D0A-CE49-0001-1F73-A96ED1297225}"/>
          </ac:spMkLst>
        </pc:spChg>
        <pc:picChg chg="del">
          <ac:chgData name="ITAMAR OLIVEIRA" userId="e7a196a5dcccaaee" providerId="LiveId" clId="{7FA33F20-A28D-467D-A057-62ED22FF12B2}" dt="2022-12-25T18:10:49.451" v="324" actId="478"/>
          <ac:picMkLst>
            <pc:docMk/>
            <pc:sldMk cId="442437812" sldId="392"/>
            <ac:picMk id="18" creationId="{E2536017-F539-430C-A901-70AB81CA612A}"/>
          </ac:picMkLst>
        </pc:picChg>
        <pc:picChg chg="mod">
          <ac:chgData name="ITAMAR OLIVEIRA" userId="e7a196a5dcccaaee" providerId="LiveId" clId="{7FA33F20-A28D-467D-A057-62ED22FF12B2}" dt="2022-12-25T19:09:11.627" v="1919" actId="14100"/>
          <ac:picMkLst>
            <pc:docMk/>
            <pc:sldMk cId="442437812" sldId="392"/>
            <ac:picMk id="20" creationId="{528A7D8D-1AB5-46C4-93FA-D92C2FD51692}"/>
          </ac:picMkLst>
        </pc:picChg>
        <pc:picChg chg="add del mod">
          <ac:chgData name="ITAMAR OLIVEIRA" userId="e7a196a5dcccaaee" providerId="LiveId" clId="{7FA33F20-A28D-467D-A057-62ED22FF12B2}" dt="2022-12-25T19:08:52.269" v="1914" actId="478"/>
          <ac:picMkLst>
            <pc:docMk/>
            <pc:sldMk cId="442437812" sldId="392"/>
            <ac:picMk id="23" creationId="{2B3C4F95-A0FA-45D9-BF43-1C398F65B891}"/>
          </ac:picMkLst>
        </pc:picChg>
        <pc:picChg chg="add del">
          <ac:chgData name="ITAMAR OLIVEIRA" userId="e7a196a5dcccaaee" providerId="LiveId" clId="{7FA33F20-A28D-467D-A057-62ED22FF12B2}" dt="2022-12-25T19:08:55.183" v="1916" actId="478"/>
          <ac:picMkLst>
            <pc:docMk/>
            <pc:sldMk cId="442437812" sldId="392"/>
            <ac:picMk id="25" creationId="{B7353C46-ACC1-4078-85C2-26B57B0E58B7}"/>
          </ac:picMkLst>
        </pc:picChg>
        <pc:picChg chg="add mod">
          <ac:chgData name="ITAMAR OLIVEIRA" userId="e7a196a5dcccaaee" providerId="LiveId" clId="{7FA33F20-A28D-467D-A057-62ED22FF12B2}" dt="2022-12-25T19:09:00.782" v="1918" actId="1076"/>
          <ac:picMkLst>
            <pc:docMk/>
            <pc:sldMk cId="442437812" sldId="392"/>
            <ac:picMk id="2050" creationId="{DE27620C-F1EB-C3CC-57AD-8DA94F8A828E}"/>
          </ac:picMkLst>
        </pc:picChg>
      </pc:sldChg>
      <pc:sldChg chg="addSp delSp modSp add mod">
        <pc:chgData name="ITAMAR OLIVEIRA" userId="e7a196a5dcccaaee" providerId="LiveId" clId="{7FA33F20-A28D-467D-A057-62ED22FF12B2}" dt="2022-12-25T19:53:09.882" v="2545" actId="478"/>
        <pc:sldMkLst>
          <pc:docMk/>
          <pc:sldMk cId="3781589636" sldId="393"/>
        </pc:sldMkLst>
        <pc:spChg chg="add del mod">
          <ac:chgData name="ITAMAR OLIVEIRA" userId="e7a196a5dcccaaee" providerId="LiveId" clId="{7FA33F20-A28D-467D-A057-62ED22FF12B2}" dt="2022-12-25T18:01:20.886" v="145" actId="478"/>
          <ac:spMkLst>
            <pc:docMk/>
            <pc:sldMk cId="3781589636" sldId="393"/>
            <ac:spMk id="3" creationId="{6ABBBC35-6FD5-8F68-4B5C-E3B8E0EA49A3}"/>
          </ac:spMkLst>
        </pc:spChg>
        <pc:spChg chg="del">
          <ac:chgData name="ITAMAR OLIVEIRA" userId="e7a196a5dcccaaee" providerId="LiveId" clId="{7FA33F20-A28D-467D-A057-62ED22FF12B2}" dt="2022-12-25T19:53:09.882" v="2545" actId="478"/>
          <ac:spMkLst>
            <pc:docMk/>
            <pc:sldMk cId="3781589636" sldId="393"/>
            <ac:spMk id="4" creationId="{0C329F70-04F7-4C70-BCF8-D4371F54EF2F}"/>
          </ac:spMkLst>
        </pc:spChg>
        <pc:spChg chg="add del mod">
          <ac:chgData name="ITAMAR OLIVEIRA" userId="e7a196a5dcccaaee" providerId="LiveId" clId="{7FA33F20-A28D-467D-A057-62ED22FF12B2}" dt="2022-12-25T18:01:23.426" v="147" actId="478"/>
          <ac:spMkLst>
            <pc:docMk/>
            <pc:sldMk cId="3781589636" sldId="393"/>
            <ac:spMk id="7" creationId="{BF35D5A1-C11D-CAC9-B34D-2D246C60611F}"/>
          </ac:spMkLst>
        </pc:spChg>
        <pc:spChg chg="add del mod">
          <ac:chgData name="ITAMAR OLIVEIRA" userId="e7a196a5dcccaaee" providerId="LiveId" clId="{7FA33F20-A28D-467D-A057-62ED22FF12B2}" dt="2022-12-25T18:02:02.687" v="154" actId="478"/>
          <ac:spMkLst>
            <pc:docMk/>
            <pc:sldMk cId="3781589636" sldId="393"/>
            <ac:spMk id="9" creationId="{AD81714C-DCD8-0A1D-50E5-5B59F02BC676}"/>
          </ac:spMkLst>
        </pc:spChg>
        <pc:spChg chg="mod">
          <ac:chgData name="ITAMAR OLIVEIRA" userId="e7a196a5dcccaaee" providerId="LiveId" clId="{7FA33F20-A28D-467D-A057-62ED22FF12B2}" dt="2022-12-25T18:11:52.572" v="382" actId="1035"/>
          <ac:spMkLst>
            <pc:docMk/>
            <pc:sldMk cId="3781589636" sldId="393"/>
            <ac:spMk id="11" creationId="{23418ADF-358F-4647-A511-FCFFEDA83429}"/>
          </ac:spMkLst>
        </pc:spChg>
        <pc:spChg chg="mod">
          <ac:chgData name="ITAMAR OLIVEIRA" userId="e7a196a5dcccaaee" providerId="LiveId" clId="{7FA33F20-A28D-467D-A057-62ED22FF12B2}" dt="2022-12-25T18:08:06.926" v="258" actId="20577"/>
          <ac:spMkLst>
            <pc:docMk/>
            <pc:sldMk cId="3781589636" sldId="393"/>
            <ac:spMk id="12" creationId="{E5127060-CDBF-435F-9009-A5451CCE305D}"/>
          </ac:spMkLst>
        </pc:spChg>
        <pc:spChg chg="add del mod">
          <ac:chgData name="ITAMAR OLIVEIRA" userId="e7a196a5dcccaaee" providerId="LiveId" clId="{7FA33F20-A28D-467D-A057-62ED22FF12B2}" dt="2022-12-25T18:07:11.923" v="246" actId="478"/>
          <ac:spMkLst>
            <pc:docMk/>
            <pc:sldMk cId="3781589636" sldId="393"/>
            <ac:spMk id="13" creationId="{D7B4E2B7-D379-B597-4EE2-4C5FEF3C9848}"/>
          </ac:spMkLst>
        </pc:spChg>
        <pc:picChg chg="add mod">
          <ac:chgData name="ITAMAR OLIVEIRA" userId="e7a196a5dcccaaee" providerId="LiveId" clId="{7FA33F20-A28D-467D-A057-62ED22FF12B2}" dt="2022-12-25T18:11:59.070" v="383" actId="14100"/>
          <ac:picMkLst>
            <pc:docMk/>
            <pc:sldMk cId="3781589636" sldId="393"/>
            <ac:picMk id="14" creationId="{4C1C122A-1E8D-9151-4FD4-3ACE7BB707FA}"/>
          </ac:picMkLst>
        </pc:picChg>
        <pc:picChg chg="del">
          <ac:chgData name="ITAMAR OLIVEIRA" userId="e7a196a5dcccaaee" providerId="LiveId" clId="{7FA33F20-A28D-467D-A057-62ED22FF12B2}" dt="2022-12-25T18:07:10.043" v="245" actId="478"/>
          <ac:picMkLst>
            <pc:docMk/>
            <pc:sldMk cId="3781589636" sldId="393"/>
            <ac:picMk id="18" creationId="{E2536017-F539-430C-A901-70AB81CA612A}"/>
          </ac:picMkLst>
        </pc:picChg>
        <pc:picChg chg="del mod">
          <ac:chgData name="ITAMAR OLIVEIRA" userId="e7a196a5dcccaaee" providerId="LiveId" clId="{7FA33F20-A28D-467D-A057-62ED22FF12B2}" dt="2022-12-25T18:01:58.245" v="153" actId="478"/>
          <ac:picMkLst>
            <pc:docMk/>
            <pc:sldMk cId="3781589636" sldId="393"/>
            <ac:picMk id="20" creationId="{528A7D8D-1AB5-46C4-93FA-D92C2FD51692}"/>
          </ac:picMkLst>
        </pc:picChg>
        <pc:picChg chg="del">
          <ac:chgData name="ITAMAR OLIVEIRA" userId="e7a196a5dcccaaee" providerId="LiveId" clId="{7FA33F20-A28D-467D-A057-62ED22FF12B2}" dt="2022-12-25T18:01:19.660" v="144" actId="478"/>
          <ac:picMkLst>
            <pc:docMk/>
            <pc:sldMk cId="3781589636" sldId="393"/>
            <ac:picMk id="23" creationId="{2B3C4F95-A0FA-45D9-BF43-1C398F65B891}"/>
          </ac:picMkLst>
        </pc:picChg>
        <pc:picChg chg="del">
          <ac:chgData name="ITAMAR OLIVEIRA" userId="e7a196a5dcccaaee" providerId="LiveId" clId="{7FA33F20-A28D-467D-A057-62ED22FF12B2}" dt="2022-12-25T18:01:21.564" v="146" actId="478"/>
          <ac:picMkLst>
            <pc:docMk/>
            <pc:sldMk cId="3781589636" sldId="393"/>
            <ac:picMk id="25" creationId="{B7353C46-ACC1-4078-85C2-26B57B0E58B7}"/>
          </ac:picMkLst>
        </pc:picChg>
      </pc:sldChg>
      <pc:sldChg chg="delSp modSp add mod">
        <pc:chgData name="ITAMAR OLIVEIRA" userId="e7a196a5dcccaaee" providerId="LiveId" clId="{7FA33F20-A28D-467D-A057-62ED22FF12B2}" dt="2022-12-25T19:53:14.255" v="2546" actId="478"/>
        <pc:sldMkLst>
          <pc:docMk/>
          <pc:sldMk cId="2154418017" sldId="394"/>
        </pc:sldMkLst>
        <pc:spChg chg="del">
          <ac:chgData name="ITAMAR OLIVEIRA" userId="e7a196a5dcccaaee" providerId="LiveId" clId="{7FA33F20-A28D-467D-A057-62ED22FF12B2}" dt="2022-12-25T19:53:14.255" v="2546" actId="478"/>
          <ac:spMkLst>
            <pc:docMk/>
            <pc:sldMk cId="2154418017" sldId="394"/>
            <ac:spMk id="4" creationId="{0C329F70-04F7-4C70-BCF8-D4371F54EF2F}"/>
          </ac:spMkLst>
        </pc:spChg>
        <pc:spChg chg="mod">
          <ac:chgData name="ITAMAR OLIVEIRA" userId="e7a196a5dcccaaee" providerId="LiveId" clId="{7FA33F20-A28D-467D-A057-62ED22FF12B2}" dt="2022-12-25T18:13:27.513" v="465" actId="1036"/>
          <ac:spMkLst>
            <pc:docMk/>
            <pc:sldMk cId="2154418017" sldId="394"/>
            <ac:spMk id="11" creationId="{23418ADF-358F-4647-A511-FCFFEDA83429}"/>
          </ac:spMkLst>
        </pc:spChg>
        <pc:spChg chg="mod">
          <ac:chgData name="ITAMAR OLIVEIRA" userId="e7a196a5dcccaaee" providerId="LiveId" clId="{7FA33F20-A28D-467D-A057-62ED22FF12B2}" dt="2022-12-25T18:18:56.391" v="600" actId="20577"/>
          <ac:spMkLst>
            <pc:docMk/>
            <pc:sldMk cId="2154418017" sldId="394"/>
            <ac:spMk id="12" creationId="{E5127060-CDBF-435F-9009-A5451CCE305D}"/>
          </ac:spMkLst>
        </pc:spChg>
        <pc:picChg chg="mod">
          <ac:chgData name="ITAMAR OLIVEIRA" userId="e7a196a5dcccaaee" providerId="LiveId" clId="{7FA33F20-A28D-467D-A057-62ED22FF12B2}" dt="2022-12-25T18:13:22.810" v="441" actId="14100"/>
          <ac:picMkLst>
            <pc:docMk/>
            <pc:sldMk cId="2154418017" sldId="394"/>
            <ac:picMk id="14" creationId="{4C1C122A-1E8D-9151-4FD4-3ACE7BB707FA}"/>
          </ac:picMkLst>
        </pc:picChg>
      </pc:sldChg>
      <pc:sldChg chg="addSp delSp modSp add mod">
        <pc:chgData name="ITAMAR OLIVEIRA" userId="e7a196a5dcccaaee" providerId="LiveId" clId="{7FA33F20-A28D-467D-A057-62ED22FF12B2}" dt="2022-12-25T19:53:30.011" v="2552" actId="1035"/>
        <pc:sldMkLst>
          <pc:docMk/>
          <pc:sldMk cId="2476065533" sldId="395"/>
        </pc:sldMkLst>
        <pc:spChg chg="add del mod">
          <ac:chgData name="ITAMAR OLIVEIRA" userId="e7a196a5dcccaaee" providerId="LiveId" clId="{7FA33F20-A28D-467D-A057-62ED22FF12B2}" dt="2022-12-25T18:20:50.512" v="664" actId="478"/>
          <ac:spMkLst>
            <pc:docMk/>
            <pc:sldMk cId="2476065533" sldId="395"/>
            <ac:spMk id="3" creationId="{49F07A7A-ACBC-5F62-4FFC-E927E0DDA828}"/>
          </ac:spMkLst>
        </pc:spChg>
        <pc:spChg chg="del">
          <ac:chgData name="ITAMAR OLIVEIRA" userId="e7a196a5dcccaaee" providerId="LiveId" clId="{7FA33F20-A28D-467D-A057-62ED22FF12B2}" dt="2022-12-25T19:32:59.224" v="2183" actId="478"/>
          <ac:spMkLst>
            <pc:docMk/>
            <pc:sldMk cId="2476065533" sldId="395"/>
            <ac:spMk id="4" creationId="{0C329F70-04F7-4C70-BCF8-D4371F54EF2F}"/>
          </ac:spMkLst>
        </pc:spChg>
        <pc:spChg chg="mod">
          <ac:chgData name="ITAMAR OLIVEIRA" userId="e7a196a5dcccaaee" providerId="LiveId" clId="{7FA33F20-A28D-467D-A057-62ED22FF12B2}" dt="2022-12-25T19:53:30.011" v="2552" actId="1035"/>
          <ac:spMkLst>
            <pc:docMk/>
            <pc:sldMk cId="2476065533" sldId="395"/>
            <ac:spMk id="11" creationId="{23418ADF-358F-4647-A511-FCFFEDA83429}"/>
          </ac:spMkLst>
        </pc:spChg>
        <pc:spChg chg="add del mod">
          <ac:chgData name="ITAMAR OLIVEIRA" userId="e7a196a5dcccaaee" providerId="LiveId" clId="{7FA33F20-A28D-467D-A057-62ED22FF12B2}" dt="2022-12-25T18:37:57.818" v="1500" actId="20577"/>
          <ac:spMkLst>
            <pc:docMk/>
            <pc:sldMk cId="2476065533" sldId="395"/>
            <ac:spMk id="12" creationId="{E5127060-CDBF-435F-9009-A5451CCE305D}"/>
          </ac:spMkLst>
        </pc:spChg>
      </pc:sldChg>
      <pc:sldChg chg="delSp modSp add mod">
        <pc:chgData name="ITAMAR OLIVEIRA" userId="e7a196a5dcccaaee" providerId="LiveId" clId="{7FA33F20-A28D-467D-A057-62ED22FF12B2}" dt="2022-12-25T18:52:49.579" v="1886" actId="114"/>
        <pc:sldMkLst>
          <pc:docMk/>
          <pc:sldMk cId="846340353" sldId="396"/>
        </pc:sldMkLst>
        <pc:spChg chg="del mod">
          <ac:chgData name="ITAMAR OLIVEIRA" userId="e7a196a5dcccaaee" providerId="LiveId" clId="{7FA33F20-A28D-467D-A057-62ED22FF12B2}" dt="2022-12-25T18:48:21.151" v="1768" actId="478"/>
          <ac:spMkLst>
            <pc:docMk/>
            <pc:sldMk cId="846340353" sldId="396"/>
            <ac:spMk id="4" creationId="{0C329F70-04F7-4C70-BCF8-D4371F54EF2F}"/>
          </ac:spMkLst>
        </pc:spChg>
        <pc:spChg chg="del">
          <ac:chgData name="ITAMAR OLIVEIRA" userId="e7a196a5dcccaaee" providerId="LiveId" clId="{7FA33F20-A28D-467D-A057-62ED22FF12B2}" dt="2022-12-25T18:48:25.047" v="1769" actId="478"/>
          <ac:spMkLst>
            <pc:docMk/>
            <pc:sldMk cId="846340353" sldId="396"/>
            <ac:spMk id="5" creationId="{06A3302E-502D-4151-81C9-5FD6AF9596D6}"/>
          </ac:spMkLst>
        </pc:spChg>
        <pc:spChg chg="mod">
          <ac:chgData name="ITAMAR OLIVEIRA" userId="e7a196a5dcccaaee" providerId="LiveId" clId="{7FA33F20-A28D-467D-A057-62ED22FF12B2}" dt="2022-12-25T18:52:49.579" v="1886" actId="114"/>
          <ac:spMkLst>
            <pc:docMk/>
            <pc:sldMk cId="846340353" sldId="396"/>
            <ac:spMk id="10" creationId="{1DB251F7-EBE7-46AC-A920-FFE2C5AF68EA}"/>
          </ac:spMkLst>
        </pc:spChg>
      </pc:sldChg>
      <pc:sldChg chg="addSp delSp modSp add del mod">
        <pc:chgData name="ITAMAR OLIVEIRA" userId="e7a196a5dcccaaee" providerId="LiveId" clId="{7FA33F20-A28D-467D-A057-62ED22FF12B2}" dt="2022-12-25T18:43:41.143" v="1729" actId="47"/>
        <pc:sldMkLst>
          <pc:docMk/>
          <pc:sldMk cId="3954587611" sldId="396"/>
        </pc:sldMkLst>
        <pc:spChg chg="add del mod">
          <ac:chgData name="ITAMAR OLIVEIRA" userId="e7a196a5dcccaaee" providerId="LiveId" clId="{7FA33F20-A28D-467D-A057-62ED22FF12B2}" dt="2022-12-25T18:40:41.858" v="1698"/>
          <ac:spMkLst>
            <pc:docMk/>
            <pc:sldMk cId="3954587611" sldId="396"/>
            <ac:spMk id="3" creationId="{6EE973C4-6918-727D-3309-B9A1038CE878}"/>
          </ac:spMkLst>
        </pc:spChg>
        <pc:spChg chg="mod">
          <ac:chgData name="ITAMAR OLIVEIRA" userId="e7a196a5dcccaaee" providerId="LiveId" clId="{7FA33F20-A28D-467D-A057-62ED22FF12B2}" dt="2022-12-25T18:35:52.878" v="1443" actId="20577"/>
          <ac:spMkLst>
            <pc:docMk/>
            <pc:sldMk cId="3954587611" sldId="396"/>
            <ac:spMk id="11" creationId="{23418ADF-358F-4647-A511-FCFFEDA83429}"/>
          </ac:spMkLst>
        </pc:spChg>
        <pc:spChg chg="mod">
          <ac:chgData name="ITAMAR OLIVEIRA" userId="e7a196a5dcccaaee" providerId="LiveId" clId="{7FA33F20-A28D-467D-A057-62ED22FF12B2}" dt="2022-12-25T18:43:08.845" v="1725" actId="6549"/>
          <ac:spMkLst>
            <pc:docMk/>
            <pc:sldMk cId="3954587611" sldId="396"/>
            <ac:spMk id="12" creationId="{E5127060-CDBF-435F-9009-A5451CCE305D}"/>
          </ac:spMkLst>
        </pc:spChg>
        <pc:picChg chg="add del mod">
          <ac:chgData name="ITAMAR OLIVEIRA" userId="e7a196a5dcccaaee" providerId="LiveId" clId="{7FA33F20-A28D-467D-A057-62ED22FF12B2}" dt="2022-12-25T18:40:23.421" v="1692"/>
          <ac:picMkLst>
            <pc:docMk/>
            <pc:sldMk cId="3954587611" sldId="396"/>
            <ac:picMk id="2" creationId="{318EEDE1-6A8F-4A3B-1919-F6FFA454EA8B}"/>
          </ac:picMkLst>
        </pc:picChg>
        <pc:picChg chg="add del mod">
          <ac:chgData name="ITAMAR OLIVEIRA" userId="e7a196a5dcccaaee" providerId="LiveId" clId="{7FA33F20-A28D-467D-A057-62ED22FF12B2}" dt="2022-12-25T18:40:59.427" v="1706"/>
          <ac:picMkLst>
            <pc:docMk/>
            <pc:sldMk cId="3954587611" sldId="396"/>
            <ac:picMk id="5" creationId="{D418ED3B-F069-4142-8828-1B0C1532DCD9}"/>
          </ac:picMkLst>
        </pc:picChg>
        <pc:picChg chg="add del mod">
          <ac:chgData name="ITAMAR OLIVEIRA" userId="e7a196a5dcccaaee" providerId="LiveId" clId="{7FA33F20-A28D-467D-A057-62ED22FF12B2}" dt="2022-12-25T18:41:18.686" v="1709"/>
          <ac:picMkLst>
            <pc:docMk/>
            <pc:sldMk cId="3954587611" sldId="396"/>
            <ac:picMk id="7" creationId="{9C65FD03-7D77-27A1-51E3-7BD0569BA56F}"/>
          </ac:picMkLst>
        </pc:picChg>
        <pc:picChg chg="add del mod">
          <ac:chgData name="ITAMAR OLIVEIRA" userId="e7a196a5dcccaaee" providerId="LiveId" clId="{7FA33F20-A28D-467D-A057-62ED22FF12B2}" dt="2022-12-25T18:41:44.312" v="1711" actId="478"/>
          <ac:picMkLst>
            <pc:docMk/>
            <pc:sldMk cId="3954587611" sldId="396"/>
            <ac:picMk id="8" creationId="{945CFA94-8D04-9BE5-43D2-CD45E6984D24}"/>
          </ac:picMkLst>
        </pc:picChg>
        <pc:picChg chg="add del">
          <ac:chgData name="ITAMAR OLIVEIRA" userId="e7a196a5dcccaaee" providerId="LiveId" clId="{7FA33F20-A28D-467D-A057-62ED22FF12B2}" dt="2022-12-25T18:41:01.230" v="1707" actId="478"/>
          <ac:picMkLst>
            <pc:docMk/>
            <pc:sldMk cId="3954587611" sldId="396"/>
            <ac:picMk id="14" creationId="{4C1C122A-1E8D-9151-4FD4-3ACE7BB707FA}"/>
          </ac:picMkLst>
        </pc:picChg>
      </pc:sldChg>
      <pc:sldChg chg="delSp modSp add mod">
        <pc:chgData name="ITAMAR OLIVEIRA" userId="e7a196a5dcccaaee" providerId="LiveId" clId="{7FA33F20-A28D-467D-A057-62ED22FF12B2}" dt="2022-12-25T18:53:06.974" v="1888" actId="114"/>
        <pc:sldMkLst>
          <pc:docMk/>
          <pc:sldMk cId="103396128" sldId="397"/>
        </pc:sldMkLst>
        <pc:spChg chg="del">
          <ac:chgData name="ITAMAR OLIVEIRA" userId="e7a196a5dcccaaee" providerId="LiveId" clId="{7FA33F20-A28D-467D-A057-62ED22FF12B2}" dt="2022-12-25T18:49:10.519" v="1775" actId="478"/>
          <ac:spMkLst>
            <pc:docMk/>
            <pc:sldMk cId="103396128" sldId="397"/>
            <ac:spMk id="4" creationId="{0C329F70-04F7-4C70-BCF8-D4371F54EF2F}"/>
          </ac:spMkLst>
        </pc:spChg>
        <pc:spChg chg="del">
          <ac:chgData name="ITAMAR OLIVEIRA" userId="e7a196a5dcccaaee" providerId="LiveId" clId="{7FA33F20-A28D-467D-A057-62ED22FF12B2}" dt="2022-12-25T18:49:12.522" v="1776" actId="478"/>
          <ac:spMkLst>
            <pc:docMk/>
            <pc:sldMk cId="103396128" sldId="397"/>
            <ac:spMk id="5" creationId="{06A3302E-502D-4151-81C9-5FD6AF9596D6}"/>
          </ac:spMkLst>
        </pc:spChg>
        <pc:spChg chg="mod">
          <ac:chgData name="ITAMAR OLIVEIRA" userId="e7a196a5dcccaaee" providerId="LiveId" clId="{7FA33F20-A28D-467D-A057-62ED22FF12B2}" dt="2022-12-25T18:53:06.974" v="1888" actId="114"/>
          <ac:spMkLst>
            <pc:docMk/>
            <pc:sldMk cId="103396128" sldId="397"/>
            <ac:spMk id="10" creationId="{1DB251F7-EBE7-46AC-A920-FFE2C5AF68EA}"/>
          </ac:spMkLst>
        </pc:spChg>
      </pc:sldChg>
      <pc:sldChg chg="add del">
        <pc:chgData name="ITAMAR OLIVEIRA" userId="e7a196a5dcccaaee" providerId="LiveId" clId="{7FA33F20-A28D-467D-A057-62ED22FF12B2}" dt="2022-12-25T18:43:33.666" v="1728" actId="47"/>
        <pc:sldMkLst>
          <pc:docMk/>
          <pc:sldMk cId="3140673806" sldId="397"/>
        </pc:sldMkLst>
      </pc:sldChg>
      <pc:sldChg chg="delSp modSp add mod">
        <pc:chgData name="ITAMAR OLIVEIRA" userId="e7a196a5dcccaaee" providerId="LiveId" clId="{7FA33F20-A28D-467D-A057-62ED22FF12B2}" dt="2022-12-25T18:53:49.724" v="1894" actId="1076"/>
        <pc:sldMkLst>
          <pc:docMk/>
          <pc:sldMk cId="1599424716" sldId="398"/>
        </pc:sldMkLst>
        <pc:spChg chg="del">
          <ac:chgData name="ITAMAR OLIVEIRA" userId="e7a196a5dcccaaee" providerId="LiveId" clId="{7FA33F20-A28D-467D-A057-62ED22FF12B2}" dt="2022-12-25T18:49:41.161" v="1807" actId="478"/>
          <ac:spMkLst>
            <pc:docMk/>
            <pc:sldMk cId="1599424716" sldId="398"/>
            <ac:spMk id="4" creationId="{0C329F70-04F7-4C70-BCF8-D4371F54EF2F}"/>
          </ac:spMkLst>
        </pc:spChg>
        <pc:spChg chg="del">
          <ac:chgData name="ITAMAR OLIVEIRA" userId="e7a196a5dcccaaee" providerId="LiveId" clId="{7FA33F20-A28D-467D-A057-62ED22FF12B2}" dt="2022-12-25T18:49:43.729" v="1808" actId="478"/>
          <ac:spMkLst>
            <pc:docMk/>
            <pc:sldMk cId="1599424716" sldId="398"/>
            <ac:spMk id="5" creationId="{06A3302E-502D-4151-81C9-5FD6AF9596D6}"/>
          </ac:spMkLst>
        </pc:spChg>
        <pc:spChg chg="mod">
          <ac:chgData name="ITAMAR OLIVEIRA" userId="e7a196a5dcccaaee" providerId="LiveId" clId="{7FA33F20-A28D-467D-A057-62ED22FF12B2}" dt="2022-12-25T18:49:25.947" v="1805" actId="6549"/>
          <ac:spMkLst>
            <pc:docMk/>
            <pc:sldMk cId="1599424716" sldId="398"/>
            <ac:spMk id="7" creationId="{4B18D636-CC10-4B1E-AA38-419DCCF2D9C9}"/>
          </ac:spMkLst>
        </pc:spChg>
        <pc:spChg chg="mod">
          <ac:chgData name="ITAMAR OLIVEIRA" userId="e7a196a5dcccaaee" providerId="LiveId" clId="{7FA33F20-A28D-467D-A057-62ED22FF12B2}" dt="2022-12-25T18:53:31.788" v="1892" actId="114"/>
          <ac:spMkLst>
            <pc:docMk/>
            <pc:sldMk cId="1599424716" sldId="398"/>
            <ac:spMk id="10" creationId="{1DB251F7-EBE7-46AC-A920-FFE2C5AF68EA}"/>
          </ac:spMkLst>
        </pc:spChg>
        <pc:grpChg chg="mod">
          <ac:chgData name="ITAMAR OLIVEIRA" userId="e7a196a5dcccaaee" providerId="LiveId" clId="{7FA33F20-A28D-467D-A057-62ED22FF12B2}" dt="2022-12-25T18:53:49.724" v="1894" actId="1076"/>
          <ac:grpSpMkLst>
            <pc:docMk/>
            <pc:sldMk cId="1599424716" sldId="398"/>
            <ac:grpSpMk id="25" creationId="{D10F3D66-0109-4903-90B9-66D0E288F721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5FB956-6D4A-42A4-8922-04A0471F5626}" type="datetime1">
              <a:rPr lang="pt-BR" smtClean="0"/>
              <a:t>25/12/2022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414BCE-8E15-4FAC-ABEA-824CFE89BEEF}" type="datetime1">
              <a:rPr lang="pt-BR" smtClean="0"/>
              <a:t>25/12/2022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6C9253-D535-4381-869E-FE197FA2CA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51632-2A86-4E22-BFB5-628C43F0EF2D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92F44B-6FB7-4F2F-BAB3-63EDA14B95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B2AB3C-04B7-41FA-A641-3AEB2681DC55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2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7CCE34D-CFF1-4FFE-815B-D050E7ED2DFD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8FFAAD-FD10-4E86-8CE2-947D33BD5F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C9C0863-7EBF-4A41-9068-6912EB84D0A6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43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90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61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67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62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92F44B-6FB7-4F2F-BAB3-63EDA14B95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B2AB3C-04B7-41FA-A641-3AEB2681DC55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92F44B-6FB7-4F2F-BAB3-63EDA14B95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B2AB3C-04B7-41FA-A641-3AEB2681DC55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1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92F44B-6FB7-4F2F-BAB3-63EDA14B95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B2AB3C-04B7-41FA-A641-3AEB2681DC55}" type="datetime1">
              <a:rPr lang="pt-BR" smtClean="0"/>
              <a:t>25/12/2022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3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t-BR" sz="4800"/>
              <a:t>3DFloat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 os estilos de texto Mestres</a:t>
            </a:r>
          </a:p>
        </p:txBody>
      </p:sp>
      <p:sp>
        <p:nvSpPr>
          <p:cNvPr id="23" name="Espaço Reservado para Conteú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</a:t>
            </a:r>
          </a:p>
        </p:txBody>
      </p:sp>
      <p:sp>
        <p:nvSpPr>
          <p:cNvPr id="21" name="Espaço Reservado para Conteú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ço Reservado para Imagem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pt-BR" sz="1600"/>
              <a:t>Clique para adicionar o texto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Imagem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ebra de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inha do tempo da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v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0" name="Forma Liv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pt-BR"/>
              <a:t>Equipe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56" name="Espaço Reservado para Imagem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8" name="Espaço Reservado para Imagem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Imagem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1" name="Espaço Reservado para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5" name="Espaço Reservado para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4" name="Espaço Reservado para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7" name="Espaço Reservado para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6" name="Espaço Reservado para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9" name="Espaço Reservado para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8" name="Espaço Reservado para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údo da coluna 2 (slide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ddrl.stanford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histoire-politique.f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s://www.aracaju.se.gov.br/noticias/72164/visita_ao_museu_da_gente_sergipana_encanta_estudantes_da_emef_juscelino_kubitsche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3" y="1051551"/>
            <a:ext cx="3856255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pt-BR" dirty="0"/>
              <a:t>Cidadania e currículo</a:t>
            </a:r>
          </a:p>
        </p:txBody>
      </p:sp>
      <p:pic>
        <p:nvPicPr>
          <p:cNvPr id="14" name="Espaço Reservado para Imagem 13" descr="Plano de fundo digital de pontos de dad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Itamar Freitas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Referências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2" y="1534206"/>
            <a:ext cx="9710737" cy="3515555"/>
          </a:xfrm>
        </p:spPr>
        <p:txBody>
          <a:bodyPr rtlCol="0"/>
          <a:lstStyle/>
          <a:p>
            <a:r>
              <a:rPr lang="pt-BR" sz="2000" dirty="0"/>
              <a:t>SUAREZ, David; RAMIREZ, Francisco. </a:t>
            </a:r>
            <a:r>
              <a:rPr lang="en-US" sz="2000" i="1" dirty="0"/>
              <a:t>Human rights and citizenship: the emergence of human rights education</a:t>
            </a:r>
            <a:r>
              <a:rPr lang="en-US" sz="2000" dirty="0"/>
              <a:t>. California: Center on Democracy, Development, and the Rule of Law – CDRL/Stanford Institute for International Studies – IIS, 2004. </a:t>
            </a:r>
            <a:r>
              <a:rPr lang="pt-BR" sz="2000" dirty="0"/>
              <a:t>Disponível em: </a:t>
            </a:r>
            <a:r>
              <a:rPr lang="pt-B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http://cddrl.stanford.edu</a:t>
            </a:r>
            <a:r>
              <a:rPr lang="pt-BR" sz="2000" dirty="0"/>
              <a:t>. Consultado em 4 set. 2013.</a:t>
            </a:r>
            <a:endParaRPr lang="it-IT" sz="2000" dirty="0"/>
          </a:p>
          <a:p>
            <a:r>
              <a:rPr lang="en-US" sz="2000" dirty="0"/>
              <a:t>WIRTH, Laurent. </a:t>
            </a:r>
            <a:r>
              <a:rPr lang="en-US" sz="2000" i="1" dirty="0"/>
              <a:t>Le </a:t>
            </a:r>
            <a:r>
              <a:rPr lang="en-US" sz="2000" i="1" dirty="0" err="1"/>
              <a:t>pouvoir</a:t>
            </a:r>
            <a:r>
              <a:rPr lang="en-US" sz="2000" i="1" dirty="0"/>
              <a:t> politique et </a:t>
            </a:r>
            <a:r>
              <a:rPr lang="en-US" sz="2000" i="1" dirty="0" err="1"/>
              <a:t>l’enseignment</a:t>
            </a:r>
            <a:r>
              <a:rPr lang="en-US" sz="2000" i="1" dirty="0"/>
              <a:t> de l’histoire</a:t>
            </a:r>
            <a:r>
              <a:rPr lang="en-US" sz="2000" dirty="0"/>
              <a:t>. L’exemple des </a:t>
            </a:r>
            <a:r>
              <a:rPr lang="en-US" sz="2000" dirty="0" err="1"/>
              <a:t>finalités</a:t>
            </a:r>
            <a:r>
              <a:rPr lang="en-US" sz="2000" dirty="0"/>
              <a:t> </a:t>
            </a:r>
            <a:r>
              <a:rPr lang="en-US" sz="2000" dirty="0" err="1"/>
              <a:t>civiques</a:t>
            </a:r>
            <a:r>
              <a:rPr lang="en-US" sz="2000" dirty="0"/>
              <a:t> assignees à </a:t>
            </a:r>
            <a:r>
              <a:rPr lang="en-US" sz="2000" dirty="0" err="1"/>
              <a:t>cet</a:t>
            </a:r>
            <a:r>
              <a:rPr lang="en-US" sz="2000" dirty="0"/>
              <a:t> enseignement en France </a:t>
            </a:r>
            <a:r>
              <a:rPr lang="en-US" sz="2000" dirty="0" err="1"/>
              <a:t>depuis</a:t>
            </a:r>
            <a:r>
              <a:rPr lang="en-US" sz="2000" dirty="0"/>
              <a:t> Jules Ferry. </a:t>
            </a:r>
            <a:r>
              <a:rPr lang="en-US" sz="2000" dirty="0" err="1"/>
              <a:t>Histoire@Politique</a:t>
            </a:r>
            <a:r>
              <a:rPr lang="en-US" sz="2000" dirty="0"/>
              <a:t>. Politique, culture, </a:t>
            </a:r>
            <a:r>
              <a:rPr lang="en-US" sz="2000" dirty="0" err="1"/>
              <a:t>societé</a:t>
            </a:r>
            <a:r>
              <a:rPr lang="en-US" sz="2000" dirty="0"/>
              <a:t>, n. 2, </a:t>
            </a:r>
            <a:r>
              <a:rPr lang="en-US" sz="2000" dirty="0" err="1"/>
              <a:t>septembre</a:t>
            </a:r>
            <a:r>
              <a:rPr lang="en-US" sz="2000" dirty="0"/>
              <a:t>.- </a:t>
            </a:r>
            <a:r>
              <a:rPr lang="en-US" sz="2000" dirty="0" err="1"/>
              <a:t>octobre</a:t>
            </a:r>
            <a:r>
              <a:rPr lang="en-US" sz="2000" dirty="0"/>
              <a:t>. 2007.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www.histoire-politique.fr</a:t>
            </a:r>
            <a:r>
              <a:rPr lang="en-US" sz="2000" dirty="0"/>
              <a:t>. </a:t>
            </a:r>
            <a:r>
              <a:rPr lang="en-US" sz="2000" dirty="0" err="1"/>
              <a:t>Capturado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4 set. 2013. </a:t>
            </a:r>
            <a:endParaRPr lang="it-IT" sz="200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5045778"/>
            <a:ext cx="1335600" cy="1262947"/>
            <a:chOff x="10145015" y="2343978"/>
            <a:chExt cx="1335600" cy="1262947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Para ampliar o conhecimento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2" y="1534206"/>
            <a:ext cx="9710737" cy="3515555"/>
          </a:xfrm>
        </p:spPr>
        <p:txBody>
          <a:bodyPr rtlCol="0"/>
          <a:lstStyle/>
          <a:p>
            <a:r>
              <a:rPr lang="en-US" sz="2000" dirty="0"/>
              <a:t>CAUCHEPIN, Jeannie </a:t>
            </a:r>
            <a:r>
              <a:rPr lang="en-US" sz="2000" dirty="0" err="1"/>
              <a:t>Bauvois</a:t>
            </a:r>
            <a:r>
              <a:rPr lang="en-US" sz="2000" dirty="0"/>
              <a:t>. </a:t>
            </a:r>
            <a:r>
              <a:rPr lang="en-US" sz="2000" dirty="0" err="1"/>
              <a:t>Apprendre</a:t>
            </a:r>
            <a:r>
              <a:rPr lang="en-US" sz="2000" dirty="0"/>
              <a:t> à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citoyen</a:t>
            </a:r>
            <a:r>
              <a:rPr lang="en-US" sz="2000" dirty="0"/>
              <a:t> dans les </a:t>
            </a:r>
            <a:r>
              <a:rPr lang="en-US" sz="2000" dirty="0" err="1"/>
              <a:t>republiques</a:t>
            </a:r>
            <a:r>
              <a:rPr lang="en-US" sz="2000" dirty="0"/>
              <a:t> allemandes et </a:t>
            </a:r>
            <a:r>
              <a:rPr lang="en-US" sz="2000" dirty="0" err="1"/>
              <a:t>françaises</a:t>
            </a:r>
            <a:r>
              <a:rPr lang="en-US" sz="2000" dirty="0"/>
              <a:t> du premier </a:t>
            </a:r>
            <a:r>
              <a:rPr lang="en-US" sz="2000" dirty="0" err="1"/>
              <a:t>XXe</a:t>
            </a:r>
            <a:r>
              <a:rPr lang="en-US" sz="2000" dirty="0"/>
              <a:t> siècle. In: FISCH, Stefan; GAUZY, Florence; METZGER, Chantal (orgs.). </a:t>
            </a:r>
            <a:r>
              <a:rPr lang="en-US" sz="2000" i="1" dirty="0" err="1"/>
              <a:t>Lernen</a:t>
            </a:r>
            <a:r>
              <a:rPr lang="en-US" sz="2000" i="1" dirty="0"/>
              <a:t> und </a:t>
            </a:r>
            <a:r>
              <a:rPr lang="en-US" sz="2000" i="1" dirty="0" err="1"/>
              <a:t>lehren</a:t>
            </a:r>
            <a:r>
              <a:rPr lang="en-US" sz="2000" i="1" dirty="0"/>
              <a:t> in Frank-</a:t>
            </a:r>
            <a:r>
              <a:rPr lang="en-US" sz="2000" i="1" dirty="0" err="1"/>
              <a:t>reich</a:t>
            </a:r>
            <a:r>
              <a:rPr lang="en-US" sz="2000" i="1" dirty="0"/>
              <a:t> und Deutschland</a:t>
            </a:r>
            <a:r>
              <a:rPr lang="en-US" sz="2000" dirty="0"/>
              <a:t>.  </a:t>
            </a:r>
            <a:r>
              <a:rPr lang="en-US" sz="2000" dirty="0" err="1"/>
              <a:t>Apprendre</a:t>
            </a:r>
            <a:r>
              <a:rPr lang="en-US" sz="2000" dirty="0"/>
              <a:t> et </a:t>
            </a:r>
            <a:r>
              <a:rPr lang="en-US" sz="2000" dirty="0" err="1"/>
              <a:t>enseigner</a:t>
            </a:r>
            <a:r>
              <a:rPr lang="en-US" sz="2000" dirty="0"/>
              <a:t> en </a:t>
            </a:r>
            <a:r>
              <a:rPr lang="en-US" sz="2000" dirty="0" err="1"/>
              <a:t>Allemagne</a:t>
            </a:r>
            <a:r>
              <a:rPr lang="en-US" sz="2000" dirty="0"/>
              <a:t> et en France. </a:t>
            </a:r>
            <a:r>
              <a:rPr lang="it-IT" sz="2000" dirty="0"/>
              <a:t>Stuttgart: Franz Steiner Verlag, 2007. P. 104-118.</a:t>
            </a:r>
          </a:p>
          <a:p>
            <a:r>
              <a:rPr lang="en-US" sz="2000" dirty="0"/>
              <a:t>HEATER, D. </a:t>
            </a:r>
            <a:r>
              <a:rPr lang="en-US" sz="2000" i="1" dirty="0"/>
              <a:t>What is </a:t>
            </a:r>
            <a:r>
              <a:rPr lang="en-US" sz="2000" i="1" dirty="0" err="1"/>
              <a:t>Citzenship</a:t>
            </a:r>
            <a:r>
              <a:rPr lang="en-US" sz="2000" i="1" dirty="0"/>
              <a:t>? </a:t>
            </a:r>
            <a:r>
              <a:rPr lang="en-US" sz="2000" dirty="0"/>
              <a:t>Cambridge: Polity Press, 1990.</a:t>
            </a:r>
            <a:endParaRPr lang="it-IT" sz="2000" dirty="0"/>
          </a:p>
          <a:p>
            <a:r>
              <a:rPr lang="en-US" sz="2000" dirty="0"/>
              <a:t>ARTHUR, James; DAVIES, Ian; WRENN, Andrew; HAYDN, Terry;  KERR, David. </a:t>
            </a:r>
            <a:r>
              <a:rPr lang="en-US" sz="2000" i="1" dirty="0"/>
              <a:t>Citizenship through secondary school.</a:t>
            </a:r>
            <a:r>
              <a:rPr lang="en-US" sz="2000" dirty="0"/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London: Routledge, 2004.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42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pt-BR"/>
              <a:t>Obrigado</a:t>
            </a: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/>
          <a:lstStyle/>
          <a:p>
            <a:pPr rtl="0"/>
            <a:r>
              <a:rPr lang="pt-BR" dirty="0"/>
              <a:t>Itamar Freitas</a:t>
            </a:r>
          </a:p>
          <a:p>
            <a:pPr rtl="0"/>
            <a:r>
              <a:rPr lang="pt-BR" dirty="0"/>
              <a:t>itamarfreitasufs@gmail.com</a:t>
            </a:r>
          </a:p>
          <a:p>
            <a:pPr rtl="0"/>
            <a:r>
              <a:rPr lang="pt-BR" dirty="0"/>
              <a:t>resenhacritica.com.br</a:t>
            </a:r>
          </a:p>
        </p:txBody>
      </p:sp>
      <p:pic>
        <p:nvPicPr>
          <p:cNvPr id="27" name="Espaço Reservado para Imagem 26" descr="Plano de fundo digital de pontos de dados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Espaço Reservado para Imagem 32" descr="Plano de fundo digital de pontos de dados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pt-BR" dirty="0"/>
              <a:t>Domingo, 25 de dezembro de 2022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87225"/>
            <a:ext cx="3565524" cy="1997855"/>
          </a:xfrm>
        </p:spPr>
        <p:txBody>
          <a:bodyPr rtlCol="0"/>
          <a:lstStyle/>
          <a:p>
            <a:pPr rtl="0"/>
            <a:r>
              <a:rPr lang="pt-BR" dirty="0"/>
              <a:t>Proposições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677306"/>
            <a:ext cx="7650745" cy="3415519"/>
          </a:xfrm>
        </p:spPr>
        <p:txBody>
          <a:bodyPr rtlCol="0"/>
          <a:lstStyle/>
          <a:p>
            <a:pPr rtl="0"/>
            <a:r>
              <a:rPr lang="pt-BR" dirty="0"/>
              <a:t>1. Cidadania é conhecimento e aplicação de direitos e deveres</a:t>
            </a:r>
          </a:p>
          <a:p>
            <a:pPr rtl="0"/>
            <a:r>
              <a:rPr lang="pt-BR" dirty="0"/>
              <a:t>2. Cidadania é aquisição ocidental datada</a:t>
            </a:r>
          </a:p>
          <a:p>
            <a:pPr rtl="0"/>
            <a:r>
              <a:rPr lang="pt-BR" dirty="0"/>
              <a:t>3. Educação escolar deve ser educação para a cidadania</a:t>
            </a:r>
          </a:p>
          <a:p>
            <a:pPr rtl="0"/>
            <a:r>
              <a:rPr lang="pt-BR" dirty="0"/>
              <a:t>4. Cidadania é valor abstrato na Constituição de 1988 e na Lei de Diretrizes e Bases da Educação Nacional (LDB)</a:t>
            </a:r>
          </a:p>
          <a:p>
            <a:pPr rtl="0"/>
            <a:r>
              <a:rPr lang="pt-BR" dirty="0"/>
              <a:t>    Traduzir princípios e ações (Conclusão)</a:t>
            </a:r>
          </a:p>
        </p:txBody>
      </p:sp>
      <p:pic>
        <p:nvPicPr>
          <p:cNvPr id="10" name="Espaço Reservado para Imagem 9" descr="Pontos de dado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895" y="413530"/>
            <a:ext cx="2263776" cy="2263776"/>
          </a:xfrm>
        </p:spPr>
      </p:pic>
      <p:pic>
        <p:nvPicPr>
          <p:cNvPr id="12" name="Espaço Reservado para Imagem 11" descr="Plano de fundo de dado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5520" y="2838641"/>
            <a:ext cx="3422968" cy="3422968"/>
          </a:xfrm>
        </p:spPr>
      </p:pic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00"/>
            <a:ext cx="5262108" cy="2514600"/>
          </a:xfrm>
        </p:spPr>
        <p:txBody>
          <a:bodyPr rtlCol="0"/>
          <a:lstStyle/>
          <a:p>
            <a:r>
              <a:rPr lang="pt-BR" sz="4400" dirty="0"/>
              <a:t>I. Cidadania é conhecimento e aplicação de direitos e deveres</a:t>
            </a:r>
          </a:p>
        </p:txBody>
      </p:sp>
      <p:pic>
        <p:nvPicPr>
          <p:cNvPr id="20" name="Espaço Reservado para Imagem 19" descr="Plano de fundo digital de pontos de dados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-1" y="0"/>
            <a:ext cx="6295169" cy="2721393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2062" y="2772367"/>
            <a:ext cx="7119938" cy="153888"/>
          </a:xfrm>
        </p:spPr>
        <p:txBody>
          <a:bodyPr rtlCol="0"/>
          <a:lstStyle/>
          <a:p>
            <a:pPr>
              <a:spcAft>
                <a:spcPts val="600"/>
              </a:spcAft>
            </a:pPr>
            <a:r>
              <a:rPr lang="pt-BR" sz="800" dirty="0">
                <a:effectLst/>
                <a:ea typeface="Arial MT"/>
                <a:cs typeface="Arial MT"/>
              </a:rPr>
              <a:t>Visita ao Museu da Gente Sergipana encanta estudantes da Emef Juscelino Kubitschek, em 07 de junho de 2017 | Imagem: </a:t>
            </a:r>
            <a:r>
              <a:rPr lang="pt-BR" sz="800" u="sng" dirty="0">
                <a:solidFill>
                  <a:srgbClr val="0563C1"/>
                </a:solidFill>
                <a:effectLst/>
                <a:ea typeface="Arial MT"/>
                <a:cs typeface="Arial MT"/>
                <a:hlinkClick r:id="rId4"/>
              </a:rPr>
              <a:t>Prefeitura Municipal de Aracaju</a:t>
            </a:r>
            <a:endParaRPr lang="it-IT" sz="800" dirty="0">
              <a:effectLst/>
              <a:ea typeface="Arial MT"/>
              <a:cs typeface="Arial MT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12971" y="3831710"/>
            <a:ext cx="5828165" cy="2514600"/>
          </a:xfrm>
          <a:noFill/>
        </p:spPr>
        <p:txBody>
          <a:bodyPr rtlCol="0">
            <a:noAutofit/>
          </a:bodyPr>
          <a:lstStyle/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É consenso entre os pesquisadores que o termo “cidadania”, ou seja, a “qualidade de ser cidadão”, como afirmam Aurélio B. Holanda, (2013) e Antonio Houaiss (sd.), incorpora a necessidade de as pessoas praticarem e, obviamente, conhecerem os direitos e deveres para atuarem na cena pública. </a:t>
            </a:r>
            <a:endParaRPr lang="it-IT" dirty="0">
              <a:solidFill>
                <a:schemeClr val="tx1">
                  <a:lumMod val="95000"/>
                  <a:alpha val="60000"/>
                </a:schemeClr>
              </a:solidFill>
            </a:endParaRPr>
          </a:p>
        </p:txBody>
      </p:sp>
      <p:pic>
        <p:nvPicPr>
          <p:cNvPr id="2050" name="Picture 2" descr="Visita ao Museu da Gente Sergipana encanta estudantes da Emef Juscelino  Kubitschek - Prefeitura de Aracaju">
            <a:extLst>
              <a:ext uri="{FF2B5EF4-FFF2-40B4-BE49-F238E27FC236}">
                <a16:creationId xmlns:a16="http://schemas.microsoft.com/office/drawing/2014/main" id="{DE27620C-F1EB-C3CC-57AD-8DA94F8A8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5" t="28726" r="5933" b="17770"/>
          <a:stretch/>
        </p:blipFill>
        <p:spPr bwMode="auto">
          <a:xfrm>
            <a:off x="4135120" y="0"/>
            <a:ext cx="8056880" cy="272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3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4292841"/>
            <a:ext cx="5262108" cy="1782839"/>
          </a:xfrm>
        </p:spPr>
        <p:txBody>
          <a:bodyPr rtlCol="0"/>
          <a:lstStyle/>
          <a:p>
            <a:r>
              <a:rPr lang="pt-BR" sz="4400" dirty="0"/>
              <a:t>2. Cidadania é aquisição ocidental datada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34268" y="472681"/>
            <a:ext cx="5706867" cy="5728828"/>
          </a:xfrm>
          <a:noFill/>
        </p:spPr>
        <p:txBody>
          <a:bodyPr rtlCol="0">
            <a:noAutofit/>
          </a:bodyPr>
          <a:lstStyle/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É consenso que tais direitos sejam aquisições ocidentais datadas, que compreende os direitos civis (século XVIII), direitos políticos (século XIX) e direitos sociais (séculos XX) (Marshal, 1967; Heater, 1990). Isso significa a “participação do cidadão no governo da sociedade” e na “riqueza coletiva” (Carvalho, 2008, p. 9-10). </a:t>
            </a:r>
            <a:endParaRPr lang="it-IT" dirty="0">
              <a:solidFill>
                <a:schemeClr val="tx1">
                  <a:lumMod val="95000"/>
                  <a:alpha val="60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Pesquisadores destacam o </a:t>
            </a:r>
            <a:r>
              <a:rPr lang="pt-BR" i="1" dirty="0">
                <a:solidFill>
                  <a:schemeClr val="tx1">
                    <a:lumMod val="95000"/>
                    <a:alpha val="60000"/>
                  </a:schemeClr>
                </a:solidFill>
              </a:rPr>
              <a:t>Bil of Rights,</a:t>
            </a:r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 da Revolução Inglesa (1689) (Mondaine, 2010), a </a:t>
            </a:r>
            <a:r>
              <a:rPr lang="pt-BR" i="1" dirty="0">
                <a:solidFill>
                  <a:schemeClr val="tx1">
                    <a:lumMod val="95000"/>
                    <a:alpha val="60000"/>
                  </a:schemeClr>
                </a:solidFill>
              </a:rPr>
              <a:t>Déclaration universelle des droits de l'homme et du citoyen</a:t>
            </a:r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, da Revolução Francesa (1789) (Odália, 2010), </a:t>
            </a:r>
            <a:r>
              <a:rPr lang="pt-BR" i="1" dirty="0">
                <a:solidFill>
                  <a:schemeClr val="tx1">
                    <a:lumMod val="95000"/>
                    <a:alpha val="60000"/>
                  </a:schemeClr>
                </a:solidFill>
              </a:rPr>
              <a:t>The Rights of Man</a:t>
            </a:r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, da Independência dos Estados Unidos (1792) (Karnal, 2010) e a </a:t>
            </a:r>
            <a:r>
              <a:rPr lang="pt-BR" i="1" dirty="0">
                <a:solidFill>
                  <a:schemeClr val="tx1">
                    <a:lumMod val="95000"/>
                    <a:alpha val="60000"/>
                  </a:schemeClr>
                </a:solidFill>
              </a:rPr>
              <a:t>Déclaration universelle des droits de l'homme</a:t>
            </a:r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, da Organização das Nações Unidas (1948) (Ramirez, [2004]) na configuração daquilo que entendemos hoje como cidadania plena.</a:t>
            </a:r>
            <a:endParaRPr lang="it-IT" dirty="0">
              <a:solidFill>
                <a:schemeClr val="tx1">
                  <a:lumMod val="95000"/>
                  <a:alpha val="60000"/>
                </a:schemeClr>
              </a:solidFill>
            </a:endParaRPr>
          </a:p>
        </p:txBody>
      </p:sp>
      <p:pic>
        <p:nvPicPr>
          <p:cNvPr id="14" name="Espaço Reservado para Imagem 19" descr="Plano de fundo digital de pontos de dados">
            <a:extLst>
              <a:ext uri="{FF2B5EF4-FFF2-40B4-BE49-F238E27FC236}">
                <a16:creationId xmlns:a16="http://schemas.microsoft.com/office/drawing/2014/main" id="{4C1C122A-1E8D-9151-4FD4-3ACE7BB7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5262108" cy="371856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78158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693401"/>
            <a:ext cx="4682160" cy="1782839"/>
          </a:xfrm>
        </p:spPr>
        <p:txBody>
          <a:bodyPr rtlCol="0"/>
          <a:lstStyle/>
          <a:p>
            <a:r>
              <a:rPr lang="pt-BR" sz="4400" dirty="0"/>
              <a:t>3. Educação escolar deve ser objetivada em cidadania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34268" y="472681"/>
            <a:ext cx="5706867" cy="5728828"/>
          </a:xfrm>
          <a:noFill/>
        </p:spPr>
        <p:txBody>
          <a:bodyPr rtlCol="0">
            <a:noAutofit/>
          </a:bodyPr>
          <a:lstStyle/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É consenso de que os processos de escolarização básica devem ser extensivos a todos os membros de um país e, ainda, que os conteúdos e fins devem incorporar elementos das identidades étnicas, de gênero, coletiva e subnacional (Suarez; Ramirez, 2004), formando para a cidadania plena, em termos de direitos civis, políticos e sociais. </a:t>
            </a:r>
          </a:p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Exemplos dessa tendência são os programas de ensino do México, Argentina, Chile, Portugal, Inglaterra, Austrália, Nova Zelândia, Índia e Tailândia (Freitas, 2013).  Há currículos totalmente voltados ao à cidadania, (Catalunha e Canadá), às cidadanias plurais (francesa e europeia) e ao real cumprimento dos direitos civis (Estados Unidos) (Pagés, 2011; Wirth, 2007; Southern Poverty Law Center’s, 2011). </a:t>
            </a:r>
            <a:endParaRPr lang="it-IT" dirty="0">
              <a:solidFill>
                <a:schemeClr val="tx1">
                  <a:lumMod val="95000"/>
                  <a:alpha val="60000"/>
                </a:schemeClr>
              </a:solidFill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Espaço Reservado para Imagem 19" descr="Plano de fundo digital de pontos de dados">
            <a:extLst>
              <a:ext uri="{FF2B5EF4-FFF2-40B4-BE49-F238E27FC236}">
                <a16:creationId xmlns:a16="http://schemas.microsoft.com/office/drawing/2014/main" id="{4C1C122A-1E8D-9151-4FD4-3ACE7BB7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5262108" cy="297688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1544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646746"/>
            <a:ext cx="4682160" cy="2427481"/>
          </a:xfrm>
        </p:spPr>
        <p:txBody>
          <a:bodyPr rtlCol="0"/>
          <a:lstStyle/>
          <a:p>
            <a:r>
              <a:rPr lang="pt-BR" sz="4400" dirty="0"/>
              <a:t>4. Cidadania é valor abstrato na Constituição e na LDB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34268" y="472681"/>
            <a:ext cx="5706867" cy="5728828"/>
          </a:xfrm>
          <a:noFill/>
        </p:spPr>
        <p:txBody>
          <a:bodyPr rtlCol="0">
            <a:noAutofit/>
          </a:bodyPr>
          <a:lstStyle/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No Brasil, os “princípios de cidadania” insertos na Constituição de 1988 e transferidos para a Lei de Diretrizes e Bases da Educação Nacional (LDB) orientam a construção de todos os currículos da educação básica, ao menos, formalmente. </a:t>
            </a:r>
          </a:p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Cidadania é valor prescrito nos “Princípios fundamentais” da Constituição (Título1). Educação é direito social (Título IV), estendido à todos, sob “princípios” de igualdade, liberdade, pluralismo de deias, gratuidade.  </a:t>
            </a:r>
          </a:p>
          <a:p>
            <a:r>
              <a:rPr lang="pt-BR" dirty="0">
                <a:solidFill>
                  <a:schemeClr val="tx1">
                    <a:lumMod val="95000"/>
                    <a:alpha val="60000"/>
                  </a:schemeClr>
                </a:solidFill>
              </a:rPr>
              <a:t>Isso significa dizer que a Constituição (e a LDB) apresentam a palavra e deixam abertos os significados da palavra “cidadania”, almejados e potencialmente atingíveis com os atuais mecanismos de inclusão social.</a:t>
            </a:r>
          </a:p>
        </p:txBody>
      </p:sp>
      <p:pic>
        <p:nvPicPr>
          <p:cNvPr id="14" name="Espaço Reservado para Imagem 19" descr="Plano de fundo digital de pontos de dados">
            <a:extLst>
              <a:ext uri="{FF2B5EF4-FFF2-40B4-BE49-F238E27FC236}">
                <a16:creationId xmlns:a16="http://schemas.microsoft.com/office/drawing/2014/main" id="{4C1C122A-1E8D-9151-4FD4-3ACE7BB7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5262108" cy="297688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47606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o Número do Slide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CF8260BA-0AB0-B94B-0FB4-F5CB7F58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4549926"/>
            <a:ext cx="4682160" cy="1782839"/>
          </a:xfrm>
        </p:spPr>
        <p:txBody>
          <a:bodyPr rtlCol="0"/>
          <a:lstStyle/>
          <a:p>
            <a:r>
              <a:rPr lang="pt-BR" sz="4400" dirty="0"/>
              <a:t>Traduzir princípios em ações (Conclusão)</a:t>
            </a:r>
          </a:p>
        </p:txBody>
      </p:sp>
      <p:sp>
        <p:nvSpPr>
          <p:cNvPr id="9" name="Espaço Reservado para Conteúdo 11">
            <a:extLst>
              <a:ext uri="{FF2B5EF4-FFF2-40B4-BE49-F238E27FC236}">
                <a16:creationId xmlns:a16="http://schemas.microsoft.com/office/drawing/2014/main" id="{A0DF0190-AFD6-3A27-CF4D-8C89B0ED70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34270" y="2112067"/>
            <a:ext cx="5706867" cy="4330813"/>
          </a:xfrm>
          <a:noFill/>
        </p:spPr>
        <p:txBody>
          <a:bodyPr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95000"/>
                    <a:alpha val="60000"/>
                  </a:schemeClr>
                </a:solidFill>
              </a:rPr>
              <a:t>Alguém deve refletir sobre as prescrições gerais, como a Constituição, a LDB e a Base Nacional Curricular Comum e atribuir significados à palavra expressa na forma de princípio e de direito.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95000"/>
                    <a:alpha val="60000"/>
                  </a:schemeClr>
                </a:solidFill>
              </a:rPr>
              <a:t>Esse trabalho de tradução da palavra “cidadania” em enunciados de aprendizagens (competências, objetivos de ensino, itens de prova etc.), planejamento, desenvolvimento e avaliação das aprendizagens escolares exige de cada professor um esforço de formação continuada e grande dose de predisposição para combater a exclusão social no Brasil.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95000"/>
                  <a:alpha val="60000"/>
                </a:schemeClr>
              </a:solidFill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388913-9106-E53C-11C2-F8A88A9E032B}"/>
              </a:ext>
            </a:extLst>
          </p:cNvPr>
          <p:cNvSpPr txBox="1"/>
          <p:nvPr/>
        </p:nvSpPr>
        <p:spPr>
          <a:xfrm>
            <a:off x="3579891" y="622844"/>
            <a:ext cx="8061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Preocupada com a discriminação sofrida por alunos da escola onde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Arial MT"/>
                <a:cs typeface="Arial MT"/>
              </a:rPr>
              <a:t> 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 leciona por trabalharem na feira </a:t>
            </a:r>
          </a:p>
          <a:p>
            <a:r>
              <a:rPr lang="pt-B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Arial MT"/>
                <a:cs typeface="Arial MT"/>
              </a:rPr>
              <a:t>  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livre do bairro, a professora de Geografia da </a:t>
            </a:r>
            <a:r>
              <a:rPr lang="pt-BR" sz="1200" dirty="0">
                <a:solidFill>
                  <a:schemeClr val="tx1">
                    <a:lumMod val="75000"/>
                  </a:schemeClr>
                </a:solidFill>
                <a:effectLst/>
                <a:latin typeface="Roboto" panose="02000000000000000000" pitchFamily="2" charset="0"/>
                <a:ea typeface="Arial MT"/>
                <a:cs typeface="Arial MT"/>
              </a:rPr>
              <a:t>Escola Estadual José de Alencar Cardoso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combate à </a:t>
            </a:r>
          </a:p>
          <a:p>
            <a:r>
              <a:rPr lang="it-IT" sz="1200" dirty="0">
                <a:solidFill>
                  <a:schemeClr val="tx1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        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discriminação sofrida por alunos feirantes, produz intervenção didática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sobre as relações de trabalho, trabalho </a:t>
            </a:r>
          </a:p>
          <a:p>
            <a:r>
              <a:rPr lang="it-IT" sz="1200" dirty="0">
                <a:solidFill>
                  <a:schemeClr val="tx1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             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infantil, economia e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informalidade entre campo e cidade. Imagem: </a:t>
            </a:r>
            <a:r>
              <a:rPr lang="it-IT" sz="1200" u="sng" dirty="0">
                <a:solidFill>
                  <a:schemeClr val="tx1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Infonet/Seed</a:t>
            </a:r>
            <a:r>
              <a:rPr lang="it-IT" sz="1200" dirty="0">
                <a:solidFill>
                  <a:schemeClr val="tx1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, 11 set. 2017. </a:t>
            </a:r>
          </a:p>
          <a:p>
            <a:endParaRPr lang="it-IT" dirty="0"/>
          </a:p>
        </p:txBody>
      </p:sp>
      <p:pic>
        <p:nvPicPr>
          <p:cNvPr id="27" name="Espaço Reservado para Imagem 26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02808D24-0776-FF96-560F-ED6E142DC2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800" r="16800"/>
          <a:stretch>
            <a:fillRect/>
          </a:stretch>
        </p:blipFill>
        <p:spPr>
          <a:xfrm>
            <a:off x="672160" y="705951"/>
            <a:ext cx="3390554" cy="3390554"/>
          </a:xfrm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Referências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2" y="1534206"/>
            <a:ext cx="9710737" cy="3515555"/>
          </a:xfrm>
        </p:spPr>
        <p:txBody>
          <a:bodyPr rtlCol="0"/>
          <a:lstStyle/>
          <a:p>
            <a:r>
              <a:rPr lang="pt-BR" sz="2000" dirty="0"/>
              <a:t>CARVALHO, José Murilo. </a:t>
            </a:r>
            <a:r>
              <a:rPr lang="pt-BR" sz="2000" i="1" dirty="0"/>
              <a:t>Cidadania no Brasil: o longo caminho</a:t>
            </a:r>
            <a:r>
              <a:rPr lang="pt-BR" sz="2000" dirty="0"/>
              <a:t>. 16 ed. Rio de Janeiro: Civilização Brasileira. [Primeira edição – 2001].</a:t>
            </a:r>
            <a:endParaRPr lang="it-IT" sz="2000" dirty="0"/>
          </a:p>
          <a:p>
            <a:r>
              <a:rPr lang="pt-BR" sz="2000" dirty="0"/>
              <a:t>FREITAS, Itamar. 100 anos de um manual: comentários sobre a Introduction </a:t>
            </a:r>
            <a:r>
              <a:rPr lang="pt-BR" sz="2000" dirty="0" err="1"/>
              <a:t>aux</a:t>
            </a:r>
            <a:r>
              <a:rPr lang="pt-BR" sz="2000" dirty="0"/>
              <a:t> </a:t>
            </a:r>
            <a:r>
              <a:rPr lang="pt-BR" sz="2000" dirty="0" err="1"/>
              <a:t>études</a:t>
            </a:r>
            <a:r>
              <a:rPr lang="pt-BR" sz="2000" dirty="0"/>
              <a:t> </a:t>
            </a:r>
            <a:r>
              <a:rPr lang="pt-BR" sz="2000" dirty="0" err="1"/>
              <a:t>historiques</a:t>
            </a:r>
            <a:r>
              <a:rPr lang="pt-BR" sz="2000" dirty="0"/>
              <a:t> de Langlois e Seignobos. In: </a:t>
            </a:r>
            <a:r>
              <a:rPr lang="pt-BR" sz="2000" i="1" dirty="0"/>
              <a:t>Histórias do ensino de história no Brasil</a:t>
            </a:r>
            <a:r>
              <a:rPr lang="pt-BR" sz="2000" dirty="0"/>
              <a:t>. São Cristóvão: Editora da UFS, 2006. p. 246-284.</a:t>
            </a:r>
            <a:endParaRPr lang="it-IT" sz="2000" dirty="0"/>
          </a:p>
          <a:p>
            <a:r>
              <a:rPr lang="pt-BR" sz="2000" dirty="0"/>
              <a:t>KARNAL, Leandro. Estados Unidos, liberdade e cidadania. </a:t>
            </a:r>
            <a:r>
              <a:rPr lang="en-US" sz="2000" dirty="0"/>
              <a:t>In: PINSKY, Jaime; PINSKY, Carla </a:t>
            </a:r>
            <a:r>
              <a:rPr lang="en-US" sz="2000" dirty="0" err="1"/>
              <a:t>Bassanezi</a:t>
            </a:r>
            <a:r>
              <a:rPr lang="en-US" sz="2000" dirty="0"/>
              <a:t> (orgs.). </a:t>
            </a:r>
            <a:r>
              <a:rPr lang="pt-BR" sz="2000" i="1" dirty="0"/>
              <a:t>História da cidadania</a:t>
            </a:r>
            <a:r>
              <a:rPr lang="pt-BR" sz="2000" dirty="0"/>
              <a:t>. São Paulo: Contexto, 2010. p. 134-157.</a:t>
            </a:r>
            <a:endParaRPr lang="it-IT" sz="2000" dirty="0"/>
          </a:p>
          <a:p>
            <a:r>
              <a:rPr lang="pt-BR" sz="2000" dirty="0"/>
              <a:t>MARSHALL, T. H. </a:t>
            </a:r>
            <a:r>
              <a:rPr lang="pt-BR" sz="2000" i="1" dirty="0"/>
              <a:t>Cidadania, classe social e status.</a:t>
            </a:r>
            <a:r>
              <a:rPr lang="pt-BR" sz="2000" dirty="0"/>
              <a:t> Rio de Janeiro: Zahar, 1967. [Primeira edição inglesa – 1963].</a:t>
            </a:r>
            <a:endParaRPr lang="it-IT" sz="2000" dirty="0"/>
          </a:p>
          <a:p>
            <a:r>
              <a:rPr lang="pt-BR" sz="2000" dirty="0"/>
              <a:t>MONTAINI, Marco. O respeito aos direitos dos indivíduos. </a:t>
            </a:r>
            <a:r>
              <a:rPr lang="en-US" sz="2000" dirty="0"/>
              <a:t>In: PINSKY, Jaime; PINSKY, Carla </a:t>
            </a:r>
            <a:r>
              <a:rPr lang="en-US" sz="2000" dirty="0" err="1"/>
              <a:t>Bassanezi</a:t>
            </a:r>
            <a:r>
              <a:rPr lang="en-US" sz="2000" dirty="0"/>
              <a:t> (orgs.). </a:t>
            </a:r>
            <a:r>
              <a:rPr lang="en-US" sz="2000" i="1" dirty="0" err="1"/>
              <a:t>História</a:t>
            </a:r>
            <a:r>
              <a:rPr lang="en-US" sz="2000" i="1" dirty="0"/>
              <a:t> da </a:t>
            </a:r>
            <a:r>
              <a:rPr lang="en-US" sz="2000" i="1" dirty="0" err="1"/>
              <a:t>cidadania</a:t>
            </a:r>
            <a:r>
              <a:rPr lang="en-US" sz="2000" dirty="0"/>
              <a:t>. São Paulo: </a:t>
            </a:r>
            <a:r>
              <a:rPr lang="en-US" sz="2000" dirty="0" err="1"/>
              <a:t>Contexto</a:t>
            </a:r>
            <a:r>
              <a:rPr lang="en-US" sz="2000" dirty="0"/>
              <a:t>, 2010. p. 114-136.</a:t>
            </a:r>
            <a:endParaRPr lang="it-IT" sz="200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Referências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2" y="1534206"/>
            <a:ext cx="9710737" cy="4973006"/>
          </a:xfrm>
        </p:spPr>
        <p:txBody>
          <a:bodyPr rtlCol="0"/>
          <a:lstStyle/>
          <a:p>
            <a:r>
              <a:rPr lang="pt-BR" sz="2000" dirty="0"/>
              <a:t>ODALIA, Nilo. A liberdade como meta coletiva. In: PINSKY, Jaime; PINSKY, Carla </a:t>
            </a:r>
            <a:r>
              <a:rPr lang="pt-BR" sz="2000" dirty="0" err="1"/>
              <a:t>Bassanezi</a:t>
            </a:r>
            <a:r>
              <a:rPr lang="pt-BR" sz="2000" dirty="0"/>
              <a:t> (</a:t>
            </a:r>
            <a:r>
              <a:rPr lang="pt-BR" sz="2000" dirty="0" err="1"/>
              <a:t>orgs</a:t>
            </a:r>
            <a:r>
              <a:rPr lang="pt-BR" sz="2000" dirty="0"/>
              <a:t>.). </a:t>
            </a:r>
            <a:r>
              <a:rPr lang="en-US" sz="2000" i="1" dirty="0" err="1"/>
              <a:t>História</a:t>
            </a:r>
            <a:r>
              <a:rPr lang="en-US" sz="2000" i="1" dirty="0"/>
              <a:t> da </a:t>
            </a:r>
            <a:r>
              <a:rPr lang="en-US" sz="2000" i="1" dirty="0" err="1"/>
              <a:t>cidadania</a:t>
            </a:r>
            <a:r>
              <a:rPr lang="en-US" sz="2000" dirty="0"/>
              <a:t>. São Paulo: </a:t>
            </a:r>
            <a:r>
              <a:rPr lang="en-US" sz="2000" dirty="0" err="1"/>
              <a:t>Contexto</a:t>
            </a:r>
            <a:r>
              <a:rPr lang="en-US" sz="2000" dirty="0"/>
              <a:t>, 2010. P. 158-189.</a:t>
            </a:r>
            <a:endParaRPr lang="it-IT" sz="2000" dirty="0"/>
          </a:p>
          <a:p>
            <a:r>
              <a:rPr lang="pt-BR" sz="2000" dirty="0"/>
              <a:t>PAGÈS, Joan. </a:t>
            </a:r>
            <a:r>
              <a:rPr lang="pt-BR" sz="2000" dirty="0" err="1"/>
              <a:t>Educación</a:t>
            </a:r>
            <a:r>
              <a:rPr lang="pt-BR" sz="2000" dirty="0"/>
              <a:t>, </a:t>
            </a:r>
            <a:r>
              <a:rPr lang="pt-BR" sz="2000" dirty="0" err="1"/>
              <a:t>ciudadanía</a:t>
            </a:r>
            <a:r>
              <a:rPr lang="pt-BR" sz="2000" dirty="0"/>
              <a:t> y </a:t>
            </a:r>
            <a:r>
              <a:rPr lang="pt-BR" sz="2000" dirty="0" err="1"/>
              <a:t>enseñanza</a:t>
            </a:r>
            <a:r>
              <a:rPr lang="pt-BR" sz="2000" dirty="0"/>
              <a:t> de la historia. In: FONSECA, Selva Guimarães; GATTI JÚNIOR, Décio (org</a:t>
            </a:r>
            <a:r>
              <a:rPr lang="pt-BR" sz="2000" i="1" dirty="0"/>
              <a:t>.). Perspectivas do ensino de história</a:t>
            </a:r>
            <a:r>
              <a:rPr lang="pt-BR" sz="2000" dirty="0"/>
              <a:t>: ensino, cidadania e consciência histórica. Uberlândia: Editora da UFU; Belo Horizonte: FAPEMIG, 2011. p. 17-31.</a:t>
            </a:r>
            <a:endParaRPr lang="it-IT" sz="2000" dirty="0"/>
          </a:p>
          <a:p>
            <a:r>
              <a:rPr lang="pt-BR" sz="2000" dirty="0"/>
              <a:t>RAMIREZ, Francisco O. </a:t>
            </a:r>
            <a:r>
              <a:rPr lang="pt-BR" sz="2000" i="1" dirty="0"/>
              <a:t>From </a:t>
            </a:r>
            <a:r>
              <a:rPr lang="pt-BR" sz="2000" i="1" dirty="0" err="1"/>
              <a:t>citzen</a:t>
            </a:r>
            <a:r>
              <a:rPr lang="pt-BR" sz="2000" i="1" dirty="0"/>
              <a:t> to </a:t>
            </a:r>
            <a:r>
              <a:rPr lang="pt-BR" sz="2000" i="1" dirty="0" err="1"/>
              <a:t>person</a:t>
            </a:r>
            <a:r>
              <a:rPr lang="pt-BR" sz="2000" i="1" dirty="0"/>
              <a:t>? </a:t>
            </a:r>
            <a:r>
              <a:rPr lang="en-US" sz="2000" dirty="0"/>
              <a:t>Rethinking education as incorporation. California: Center on Democracy, Development, and the Rule of Law – CDRL/Stanford Institute for International Studies – IIS, [2004]. </a:t>
            </a:r>
            <a:endParaRPr lang="it-IT" sz="2000" dirty="0"/>
          </a:p>
          <a:p>
            <a:r>
              <a:rPr lang="en-US" sz="2000" dirty="0"/>
              <a:t>SOUTHERN POVERTY LAW CENTER’S. </a:t>
            </a:r>
            <a:r>
              <a:rPr lang="en-US" sz="2000" i="1" dirty="0"/>
              <a:t>Teaching the movement: the state of civil rights education in the United States – 2011</a:t>
            </a:r>
            <a:r>
              <a:rPr lang="en-US" sz="2000" dirty="0"/>
              <a:t>. Montgomery, Alabama: Teaching Tolerance Program, 2011. </a:t>
            </a:r>
            <a:endParaRPr lang="it-IT" sz="200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4035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352.tgt.Office_50300831_TF33713516_Win32_OJ112196127" id="{5B02CB13-25F9-43E9-A3EC-2B08C0871AF2}" vid="{20DE5CB8-F2DD-40E1-8F79-272B0808BA1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{E9CF74EF-6AF8-4212-9ED7-C40208252EB2}tf33713516_win32</Template>
  <TotalTime>125</TotalTime>
  <Words>1422</Words>
  <Application>Microsoft Office PowerPoint</Application>
  <PresentationFormat>Widescreen</PresentationFormat>
  <Paragraphs>82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Arial MT</vt:lpstr>
      <vt:lpstr>Calibri</vt:lpstr>
      <vt:lpstr>Gill Sans MT</vt:lpstr>
      <vt:lpstr>Roboto</vt:lpstr>
      <vt:lpstr>Times New Roman</vt:lpstr>
      <vt:lpstr>Verdana</vt:lpstr>
      <vt:lpstr>Walbaum Display</vt:lpstr>
      <vt:lpstr>3DFloatVTI</vt:lpstr>
      <vt:lpstr>Cidadania e currículo</vt:lpstr>
      <vt:lpstr>Proposições</vt:lpstr>
      <vt:lpstr>I. Cidadania é conhecimento e aplicação de direitos e deveres</vt:lpstr>
      <vt:lpstr>2. Cidadania é aquisição ocidental datada</vt:lpstr>
      <vt:lpstr>3. Educação escolar deve ser objetivada em cidadania</vt:lpstr>
      <vt:lpstr>4. Cidadania é valor abstrato na Constituição e na LDB</vt:lpstr>
      <vt:lpstr>Traduzir princípios em ações (Conclusão)</vt:lpstr>
      <vt:lpstr>Referências</vt:lpstr>
      <vt:lpstr>Referências</vt:lpstr>
      <vt:lpstr>Referências</vt:lpstr>
      <vt:lpstr>Para ampliar o conhecimento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currículo</dc:title>
  <dc:creator>ITAMAR OLIVEIRA</dc:creator>
  <cp:lastModifiedBy>ITAMAR OLIVEIRA</cp:lastModifiedBy>
  <cp:revision>1</cp:revision>
  <dcterms:created xsi:type="dcterms:W3CDTF">2022-12-25T17:38:24Z</dcterms:created>
  <dcterms:modified xsi:type="dcterms:W3CDTF">2022-12-25T19:54:19Z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